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326" r:id="rId3"/>
    <p:sldId id="327" r:id="rId4"/>
    <p:sldId id="328" r:id="rId5"/>
    <p:sldId id="334" r:id="rId6"/>
    <p:sldId id="343" r:id="rId7"/>
    <p:sldId id="344" r:id="rId8"/>
    <p:sldId id="345" r:id="rId9"/>
    <p:sldId id="346" r:id="rId10"/>
    <p:sldId id="347" r:id="rId11"/>
    <p:sldId id="348" r:id="rId12"/>
    <p:sldId id="356" r:id="rId13"/>
    <p:sldId id="349" r:id="rId14"/>
    <p:sldId id="350" r:id="rId15"/>
    <p:sldId id="335" r:id="rId16"/>
    <p:sldId id="336" r:id="rId17"/>
    <p:sldId id="351" r:id="rId18"/>
    <p:sldId id="337" r:id="rId19"/>
    <p:sldId id="385" r:id="rId20"/>
    <p:sldId id="352" r:id="rId21"/>
    <p:sldId id="354" r:id="rId22"/>
    <p:sldId id="370" r:id="rId23"/>
    <p:sldId id="355" r:id="rId24"/>
    <p:sldId id="386" r:id="rId25"/>
    <p:sldId id="387" r:id="rId26"/>
    <p:sldId id="388" r:id="rId27"/>
    <p:sldId id="389" r:id="rId28"/>
    <p:sldId id="376" r:id="rId29"/>
    <p:sldId id="380" r:id="rId30"/>
    <p:sldId id="381" r:id="rId31"/>
    <p:sldId id="379" r:id="rId32"/>
    <p:sldId id="382" r:id="rId33"/>
    <p:sldId id="383" r:id="rId34"/>
    <p:sldId id="377" r:id="rId35"/>
    <p:sldId id="378" r:id="rId36"/>
    <p:sldId id="384" r:id="rId37"/>
    <p:sldId id="316" r:id="rId38"/>
    <p:sldId id="325" r:id="rId39"/>
    <p:sldId id="318" r:id="rId40"/>
    <p:sldId id="317" r:id="rId41"/>
    <p:sldId id="390" r:id="rId42"/>
    <p:sldId id="392" r:id="rId43"/>
    <p:sldId id="314" r:id="rId44"/>
    <p:sldId id="391" r:id="rId45"/>
    <p:sldId id="319" r:id="rId46"/>
    <p:sldId id="309" r:id="rId47"/>
    <p:sldId id="353" r:id="rId48"/>
    <p:sldId id="310" r:id="rId49"/>
    <p:sldId id="365" r:id="rId50"/>
    <p:sldId id="366" r:id="rId51"/>
    <p:sldId id="367" r:id="rId52"/>
    <p:sldId id="375" r:id="rId53"/>
    <p:sldId id="368" r:id="rId54"/>
    <p:sldId id="369" r:id="rId55"/>
    <p:sldId id="371" r:id="rId56"/>
    <p:sldId id="372" r:id="rId57"/>
    <p:sldId id="373" r:id="rId58"/>
    <p:sldId id="374" r:id="rId5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9" autoAdjust="0"/>
  </p:normalViewPr>
  <p:slideViewPr>
    <p:cSldViewPr>
      <p:cViewPr>
        <p:scale>
          <a:sx n="75" d="100"/>
          <a:sy n="75" d="100"/>
        </p:scale>
        <p:origin x="120" y="16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81" y="1700808"/>
            <a:ext cx="360457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3528392" cy="3679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9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340768"/>
            <a:ext cx="4248472" cy="51855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Markdown </a:t>
            </a:r>
            <a:r>
              <a:rPr lang="ko-KR" altLang="en-US" sz="2800" dirty="0"/>
              <a:t>문서 이해하기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0363" y="1608763"/>
            <a:ext cx="4527410" cy="12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en-US" altLang="ko-KR" sz="2000" dirty="0" smtClean="0"/>
              <a:t>Markdown </a:t>
            </a:r>
            <a:r>
              <a:rPr lang="ko-KR" altLang="en-US" sz="2000" dirty="0" smtClean="0"/>
              <a:t>문서 이해하기</a:t>
            </a:r>
            <a:endParaRPr lang="en-US" altLang="ko-KR" sz="2000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err="1" smtClean="0"/>
              <a:t>큰제목</a:t>
            </a:r>
            <a:endParaRPr lang="en-US" altLang="ko-KR" dirty="0" smtClean="0"/>
          </a:p>
          <a:p>
            <a:r>
              <a:rPr lang="en-US" altLang="ko-KR" dirty="0" smtClean="0"/>
              <a:t>    ## </a:t>
            </a:r>
            <a:r>
              <a:rPr lang="ko-KR" altLang="en-US" dirty="0" smtClean="0"/>
              <a:t>중간 제목</a:t>
            </a:r>
            <a:endParaRPr lang="en-US" altLang="ko-KR" dirty="0" smtClean="0"/>
          </a:p>
          <a:p>
            <a:r>
              <a:rPr lang="en-US" altLang="ko-KR" dirty="0" smtClean="0"/>
              <a:t>    ### </a:t>
            </a:r>
            <a:r>
              <a:rPr lang="ko-KR" altLang="en-US" dirty="0" smtClean="0"/>
              <a:t>작은 제목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0363" y="3247816"/>
            <a:ext cx="321740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주요 단축키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위로 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a]</a:t>
            </a:r>
          </a:p>
          <a:p>
            <a:r>
              <a:rPr lang="ko-KR" altLang="en-US" dirty="0" smtClean="0"/>
              <a:t>    아래로 </a:t>
            </a:r>
            <a:r>
              <a:rPr lang="ko-KR" altLang="en-US" dirty="0"/>
              <a:t>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b]</a:t>
            </a:r>
          </a:p>
          <a:p>
            <a:r>
              <a:rPr lang="ko-KR" altLang="en-US" dirty="0" smtClean="0"/>
              <a:t>    선택 </a:t>
            </a:r>
            <a:r>
              <a:rPr lang="ko-KR" altLang="en-US" dirty="0"/>
              <a:t>셀 삭제</a:t>
            </a:r>
          </a:p>
          <a:p>
            <a:r>
              <a:rPr lang="en-US" altLang="ko-KR" dirty="0" smtClean="0"/>
              <a:t>      - [</a:t>
            </a:r>
            <a:r>
              <a:rPr lang="en-US" altLang="ko-KR" dirty="0"/>
              <a:t>d][d] (d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80" y="3517809"/>
            <a:ext cx="4153260" cy="937341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8264654" y="2839869"/>
            <a:ext cx="936818" cy="832232"/>
          </a:xfrm>
          <a:prstGeom prst="wedgeEllipseCallout">
            <a:avLst>
              <a:gd name="adj1" fmla="val -52165"/>
              <a:gd name="adj2" fmla="val 5977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Markdown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140968"/>
            <a:ext cx="4206605" cy="224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32" y="1494108"/>
            <a:ext cx="5273497" cy="131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47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5418290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DataFrame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만들기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12776"/>
            <a:ext cx="468299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32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4569" y="1300698"/>
            <a:ext cx="561662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운동</a:t>
            </a:r>
            <a:r>
              <a:rPr lang="en-US" altLang="ko-KR" sz="2000" b="1" dirty="0"/>
              <a:t>(practice) </a:t>
            </a:r>
            <a:r>
              <a:rPr lang="ko-KR" altLang="en-US" sz="2000" b="1" dirty="0"/>
              <a:t>데이터프레임 만들기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3" y="1948770"/>
            <a:ext cx="427378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6162"/>
            <a:ext cx="4214225" cy="5509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01" y="1340768"/>
            <a:ext cx="3909399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내보내기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41" y="2996952"/>
            <a:ext cx="2301439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83914"/>
            <a:ext cx="431329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66247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내보내기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‘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날짜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’ :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인덱스로 설정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94766"/>
            <a:ext cx="3734124" cy="4282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140968"/>
            <a:ext cx="4244708" cy="495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94" y="3774494"/>
            <a:ext cx="2027096" cy="2331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71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아나콘다 설치하기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26402"/>
            <a:ext cx="8208912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아나콘다 설치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anaconda </a:t>
            </a:r>
            <a:r>
              <a:rPr lang="ko-KR" altLang="en-US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네비게이터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en-US" altLang="ko-KR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notebook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hlinkClick r:id="rId2"/>
              </a:rPr>
              <a:t>www.anaconda.com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6" y="2553653"/>
            <a:ext cx="6933639" cy="238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타원형 설명선 8"/>
          <p:cNvSpPr/>
          <p:nvPr/>
        </p:nvSpPr>
        <p:spPr>
          <a:xfrm>
            <a:off x="3728864" y="5057098"/>
            <a:ext cx="1026824" cy="892182"/>
          </a:xfrm>
          <a:prstGeom prst="wedgeEllipseCallout">
            <a:avLst>
              <a:gd name="adj1" fmla="val 8491"/>
              <a:gd name="adj2" fmla="val -847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개발도구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482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 읽기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233700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1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73836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4824536" cy="2819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5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numpy</a:t>
            </a:r>
            <a:r>
              <a:rPr lang="en-US" altLang="ko-KR" sz="2800" dirty="0"/>
              <a:t> </a:t>
            </a:r>
            <a:r>
              <a:rPr lang="ko-KR" altLang="en-US" sz="2800" dirty="0"/>
              <a:t>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4392488" cy="543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판다스로</a:t>
            </a:r>
            <a:r>
              <a:rPr lang="ko-KR" altLang="en-US" sz="2800" dirty="0" smtClean="0"/>
              <a:t> 시간표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4127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아래 학원 시간표를 </a:t>
            </a:r>
            <a:r>
              <a:rPr lang="ko-KR" altLang="en-US" dirty="0" err="1" smtClean="0"/>
              <a:t>판다스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칸을 </a:t>
            </a:r>
            <a:r>
              <a:rPr lang="en-US" altLang="ko-KR" dirty="0" smtClean="0"/>
              <a:t>‘X’</a:t>
            </a:r>
            <a:r>
              <a:rPr lang="ko-KR" altLang="en-US" dirty="0" smtClean="0"/>
              <a:t>로 변경한 다음</a:t>
            </a:r>
            <a:r>
              <a:rPr lang="en-US" altLang="ko-KR" dirty="0" smtClean="0"/>
              <a:t>, csv </a:t>
            </a:r>
            <a:r>
              <a:rPr lang="ko-KR" altLang="en-US" dirty="0" smtClean="0"/>
              <a:t>파일로 저장하세요</a:t>
            </a:r>
            <a:r>
              <a:rPr lang="en-US" altLang="ko-KR" dirty="0" smtClean="0"/>
              <a:t>.(csv</a:t>
            </a:r>
            <a:r>
              <a:rPr lang="ko-KR" altLang="en-US" dirty="0" smtClean="0"/>
              <a:t>는 상위 폴더인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저장됩니다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38449"/>
              </p:ext>
            </p:extLst>
          </p:nvPr>
        </p:nvGraphicFramePr>
        <p:xfrm>
          <a:off x="1496616" y="2564904"/>
          <a:ext cx="6604000" cy="20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62627743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01953937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2640604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18914307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월요일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수요일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금요일</a:t>
                      </a:r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76451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4157677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3496616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891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판다스로</a:t>
            </a:r>
            <a:r>
              <a:rPr lang="ko-KR" altLang="en-US" sz="2800" dirty="0" smtClean="0"/>
              <a:t> 시간표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12776"/>
            <a:ext cx="5616427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20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판다스로</a:t>
            </a:r>
            <a:r>
              <a:rPr lang="ko-KR" altLang="en-US" sz="2800" dirty="0" smtClean="0"/>
              <a:t> 시간표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5883150" cy="39093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3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판다스로</a:t>
            </a:r>
            <a:r>
              <a:rPr lang="ko-KR" altLang="en-US" sz="2800" dirty="0" smtClean="0"/>
              <a:t> 시간표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5220152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47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14" y="1340768"/>
            <a:ext cx="5509737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64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487722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9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0" y="2028910"/>
            <a:ext cx="4358339" cy="20105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2560" y="134076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study_data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생성하고 경로 설정하기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137175"/>
            <a:ext cx="3581342" cy="2380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4930567" cy="362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7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84784"/>
            <a:ext cx="5590438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9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4892464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00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28800"/>
            <a:ext cx="4511431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68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– </a:t>
            </a:r>
            <a:r>
              <a:rPr lang="ko-KR" altLang="en-US" sz="2800" dirty="0" smtClean="0"/>
              <a:t>이미지 표시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412776"/>
            <a:ext cx="44271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77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3"/>
          <a:stretch/>
        </p:blipFill>
        <p:spPr>
          <a:xfrm>
            <a:off x="2144688" y="1628800"/>
            <a:ext cx="3945096" cy="38884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063088" y="1556792"/>
            <a:ext cx="1740164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40" y="1340768"/>
            <a:ext cx="4215731" cy="4580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3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37644"/>
            <a:ext cx="2592288" cy="25436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558729" cy="18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넘파이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Numerical Python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줄임말이다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수치 계산용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파이썬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라이브러이다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배열이나 행렬 계산에 사용된다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.- 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딥러닝에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자주 등장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matplotlib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기반이기도 하다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3230117"/>
            <a:ext cx="3894433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</a:t>
            </a:r>
            <a:r>
              <a:rPr lang="ko-KR" altLang="en-US" dirty="0" err="1">
                <a:latin typeface="+mn-ea"/>
              </a:rPr>
              <a:t>이</a:t>
            </a:r>
            <a:r>
              <a:rPr lang="ko-KR" altLang="en-US" dirty="0" smtClean="0">
                <a:latin typeface="+mn-ea"/>
              </a:rPr>
              <a:t> 배열 생성하</a:t>
            </a:r>
            <a:r>
              <a:rPr lang="ko-KR" altLang="en-US" dirty="0">
                <a:latin typeface="+mn-ea"/>
              </a:rPr>
              <a:t>기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77227" y="5953496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664968" y="5773476"/>
            <a:ext cx="1944217" cy="360040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는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step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#3, 5, 7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36255" y="4521770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354115"/>
            <a:ext cx="3528392" cy="345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7" y="4846217"/>
            <a:ext cx="3528392" cy="711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8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87" y="2356447"/>
            <a:ext cx="4027074" cy="316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52025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268760"/>
            <a:ext cx="627069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넘파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 생성하기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np.array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는 리스트를 인수로 받아 배열을 반환한다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71760" y="3181845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931510" y="3020031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존재하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는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리스트를 이용하여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69024" y="3992139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56765" y="3812119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리스트를 직접 입력하여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산술연산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8"/>
          <a:stretch/>
        </p:blipFill>
        <p:spPr>
          <a:xfrm>
            <a:off x="1757363" y="1772816"/>
            <a:ext cx="3695467" cy="2226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7" r="55615"/>
          <a:stretch/>
        </p:blipFill>
        <p:spPr>
          <a:xfrm>
            <a:off x="3814664" y="2924944"/>
            <a:ext cx="164024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5032363" y="3014750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892113" y="2852936"/>
            <a:ext cx="1409867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덧셈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058865" y="3492632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18615" y="3330818"/>
            <a:ext cx="1383365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곱셈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74"/>
          <a:stretch/>
        </p:blipFill>
        <p:spPr>
          <a:xfrm>
            <a:off x="1757363" y="4254390"/>
            <a:ext cx="3697547" cy="1100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9" r="60513"/>
          <a:stretch/>
        </p:blipFill>
        <p:spPr>
          <a:xfrm>
            <a:off x="3840412" y="4570369"/>
            <a:ext cx="1889552" cy="711924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881623" y="4645904"/>
            <a:ext cx="103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103763" y="4444371"/>
            <a:ext cx="2089597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배열의 형상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54893" y="4959453"/>
            <a:ext cx="937220" cy="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103763" y="4922253"/>
            <a:ext cx="2953693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배열에 담긴 자료의 타입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(type)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7041" y="5661248"/>
            <a:ext cx="596364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배열과 수치 하나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스칼라값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의 조합으로 산술연산 수행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48209" y="5360702"/>
            <a:ext cx="357927" cy="30054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" y="1507083"/>
            <a:ext cx="3198075" cy="2085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1807" t="20277" r="12928" b="56462"/>
          <a:stretch/>
        </p:blipFill>
        <p:spPr>
          <a:xfrm>
            <a:off x="4444815" y="1606593"/>
            <a:ext cx="1774606" cy="1521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모서리가 둥근 사각형 설명선 10"/>
          <p:cNvSpPr/>
          <p:nvPr/>
        </p:nvSpPr>
        <p:spPr>
          <a:xfrm>
            <a:off x="6219421" y="1598666"/>
            <a:ext cx="1109843" cy="945987"/>
          </a:xfrm>
          <a:prstGeom prst="wedgeRoundRectCallout">
            <a:avLst>
              <a:gd name="adj1" fmla="val -88214"/>
              <a:gd name="adj2" fmla="val -994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우측상단 </a:t>
            </a:r>
            <a:r>
              <a:rPr lang="en-US" altLang="ko-KR" sz="1600" dirty="0" smtClean="0"/>
              <a:t>New-&gt;</a:t>
            </a:r>
          </a:p>
          <a:p>
            <a:r>
              <a:rPr lang="en-US" altLang="ko-KR" sz="1600" dirty="0" smtClean="0"/>
              <a:t>Python3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3846158"/>
            <a:ext cx="4424443" cy="1733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921498" y="5579357"/>
            <a:ext cx="1797164" cy="945987"/>
          </a:xfrm>
          <a:prstGeom prst="wedgeRoundRectCallout">
            <a:avLst>
              <a:gd name="adj1" fmla="val -12887"/>
              <a:gd name="adj2" fmla="val -6978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코드 입력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Run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/>
              <a:t>shift + Enter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1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196752"/>
            <a:ext cx="3894433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2022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한국 프로야구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44824"/>
            <a:ext cx="6120680" cy="4297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53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196752"/>
            <a:ext cx="3966441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2022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한국 프로야구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>
          <a:xfrm>
            <a:off x="1208584" y="1867783"/>
            <a:ext cx="8093141" cy="36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196752"/>
            <a:ext cx="3894433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2022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한국 프로야구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39" y="1916832"/>
            <a:ext cx="5162408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0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544" y="1324330"/>
            <a:ext cx="8767290" cy="17543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차원 배열은 벡터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(vector)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 함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행렬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(matrix)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문자를 </a:t>
            </a:r>
            <a:r>
              <a:rPr lang="ko-KR" altLang="en-US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괄호안에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직사각형 형태로 배열 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텐서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(tensor)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라고 함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7"/>
          <a:stretch/>
        </p:blipFill>
        <p:spPr>
          <a:xfrm>
            <a:off x="1712640" y="3359378"/>
            <a:ext cx="3960440" cy="260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160" r="70454" b="17920"/>
          <a:stretch/>
        </p:blipFill>
        <p:spPr>
          <a:xfrm>
            <a:off x="6249145" y="4446805"/>
            <a:ext cx="1507040" cy="1070427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0" r="73018"/>
          <a:stretch/>
        </p:blipFill>
        <p:spPr>
          <a:xfrm>
            <a:off x="7833320" y="4534775"/>
            <a:ext cx="1224136" cy="10090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628800"/>
            <a:ext cx="422156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6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2142554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원소 접근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5"/>
          <a:stretch/>
        </p:blipFill>
        <p:spPr>
          <a:xfrm>
            <a:off x="1424608" y="1852272"/>
            <a:ext cx="3014671" cy="2926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4" r="69434" b="13853"/>
          <a:stretch/>
        </p:blipFill>
        <p:spPr>
          <a:xfrm>
            <a:off x="3512839" y="2204862"/>
            <a:ext cx="1408903" cy="1129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31" r="82146"/>
          <a:stretch/>
        </p:blipFill>
        <p:spPr>
          <a:xfrm>
            <a:off x="3682172" y="4286440"/>
            <a:ext cx="694763" cy="43607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31943" y="3042059"/>
            <a:ext cx="580897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20752" y="2552969"/>
            <a:ext cx="699520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39375" y="4396065"/>
            <a:ext cx="58089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000722"/>
            <a:ext cx="3067478" cy="790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2524" y="2826886"/>
            <a:ext cx="3456384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브로드캐스트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형상이 다른 배열끼리 연산 수행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157143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15815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3558950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3558950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52095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492174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5888088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5889104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289895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6289895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7184232" y="548413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7185248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7586039" y="548082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758603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8480376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848139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8882183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80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888218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2881" y="5333870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2755" y="5407955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31017" y="5373216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69414" y="5404574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49388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1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39459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68760"/>
            <a:ext cx="9410700" cy="4172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" y="1412776"/>
            <a:ext cx="8985448" cy="389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26876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패키지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대부분의 데이터는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시계열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(Series)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이나 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형태로 표현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클래스와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클래스가 제공된다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4591" y="270892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(value) +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(Index)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벡터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149080"/>
            <a:ext cx="2210109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1484784"/>
            <a:ext cx="8769424" cy="313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55470"/>
            <a:ext cx="9289032" cy="1981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446615"/>
            <a:ext cx="3358020" cy="3155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67" y="3438977"/>
            <a:ext cx="3378125" cy="3145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2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6" y="1484784"/>
            <a:ext cx="8712968" cy="3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268760"/>
            <a:ext cx="8702794" cy="472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7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100478" cy="32174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3"/>
          <a:stretch/>
        </p:blipFill>
        <p:spPr>
          <a:xfrm>
            <a:off x="628137" y="1412776"/>
            <a:ext cx="8788128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3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8" y="1645765"/>
            <a:ext cx="9274344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50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1" b="50000"/>
          <a:stretch/>
        </p:blipFill>
        <p:spPr>
          <a:xfrm>
            <a:off x="776536" y="1628800"/>
            <a:ext cx="8410395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32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3"/>
          <a:stretch/>
        </p:blipFill>
        <p:spPr>
          <a:xfrm>
            <a:off x="416496" y="2060848"/>
            <a:ext cx="9236240" cy="2740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2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4709568" cy="208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640632" y="3789040"/>
            <a:ext cx="6858601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3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196752"/>
            <a:ext cx="7992888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프레임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행렬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.(2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리스트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열방향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인덱스도 붙일 수 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780928"/>
            <a:ext cx="3848433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6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72816"/>
            <a:ext cx="5052498" cy="345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4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556792"/>
            <a:ext cx="4496190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8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716</Words>
  <Application>Microsoft Office PowerPoint</Application>
  <PresentationFormat>A4 용지(210x297mm)</PresentationFormat>
  <Paragraphs>211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돋움</vt:lpstr>
      <vt:lpstr>맑은 고딕</vt:lpstr>
      <vt:lpstr>휴먼엑스포</vt:lpstr>
      <vt:lpstr>Arial</vt:lpstr>
      <vt:lpstr>Wingdings</vt:lpstr>
      <vt:lpstr>Office 테마</vt:lpstr>
      <vt:lpstr>13장. 데이터 분석 및 시각화</vt:lpstr>
      <vt:lpstr> 아나콘다 설치하기</vt:lpstr>
      <vt:lpstr> jupyter notebook 사용</vt:lpstr>
      <vt:lpstr> jupyter notebook 사용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Markdown 문서 이해하기</vt:lpstr>
      <vt:lpstr> Pandas 라이브러리</vt:lpstr>
      <vt:lpstr> Pandas 라이브러리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numpy 라이브러리</vt:lpstr>
      <vt:lpstr> numpy 라이브러리</vt:lpstr>
      <vt:lpstr> 판다스로 시간표 만들기</vt:lpstr>
      <vt:lpstr> 판다스로 시간표 만들기</vt:lpstr>
      <vt:lpstr> 판다스로 시간표 만들기</vt:lpstr>
      <vt:lpstr> 판다스로 시간표 만들기</vt:lpstr>
      <vt:lpstr> Matplotlib 모듈</vt:lpstr>
      <vt:lpstr> Matplotlib 모듈</vt:lpstr>
      <vt:lpstr> Matplotlib 모듈</vt:lpstr>
      <vt:lpstr> Matplotlib 모듈</vt:lpstr>
      <vt:lpstr> Matplotlib 모듈</vt:lpstr>
      <vt:lpstr> Matplotlib 모듈</vt:lpstr>
      <vt:lpstr> Matplotlib – 이미지 표시</vt:lpstr>
      <vt:lpstr> Matplotlib + Numpy 모듈</vt:lpstr>
      <vt:lpstr> Matplotlib + Numpy 모듈</vt:lpstr>
      <vt:lpstr>PowerPoint 프레젠테이션</vt:lpstr>
      <vt:lpstr>PowerPoint 프레젠테이션</vt:lpstr>
      <vt:lpstr>PowerPoint 프레젠테이션</vt:lpstr>
      <vt:lpstr> numpy 모듈 응용 예제</vt:lpstr>
      <vt:lpstr> numpy 모듈 응용 예제</vt:lpstr>
      <vt:lpstr> numpy 모듈 응용 예제</vt:lpstr>
      <vt:lpstr>PowerPoint 프레젠테이션</vt:lpstr>
      <vt:lpstr>PowerPoint 프레젠테이션</vt:lpstr>
      <vt:lpstr>PowerPoint 프레젠테이션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354</cp:revision>
  <dcterms:created xsi:type="dcterms:W3CDTF">2019-03-04T02:36:55Z</dcterms:created>
  <dcterms:modified xsi:type="dcterms:W3CDTF">2023-05-11T14:25:57Z</dcterms:modified>
</cp:coreProperties>
</file>