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51" r:id="rId3"/>
    <p:sldId id="380" r:id="rId4"/>
    <p:sldId id="363" r:id="rId5"/>
    <p:sldId id="364" r:id="rId6"/>
    <p:sldId id="386" r:id="rId7"/>
    <p:sldId id="365" r:id="rId8"/>
    <p:sldId id="383" r:id="rId9"/>
    <p:sldId id="366" r:id="rId10"/>
    <p:sldId id="381" r:id="rId11"/>
    <p:sldId id="367" r:id="rId12"/>
    <p:sldId id="379" r:id="rId13"/>
    <p:sldId id="369" r:id="rId14"/>
    <p:sldId id="368" r:id="rId15"/>
    <p:sldId id="385" r:id="rId16"/>
    <p:sldId id="384" r:id="rId17"/>
    <p:sldId id="373" r:id="rId18"/>
    <p:sldId id="382" r:id="rId19"/>
    <p:sldId id="370" r:id="rId20"/>
    <p:sldId id="371" r:id="rId21"/>
    <p:sldId id="372" r:id="rId22"/>
    <p:sldId id="377" r:id="rId23"/>
    <p:sldId id="378" r:id="rId24"/>
    <p:sldId id="375" r:id="rId25"/>
    <p:sldId id="376" r:id="rId26"/>
    <p:sldId id="388" r:id="rId27"/>
    <p:sldId id="374" r:id="rId28"/>
    <p:sldId id="387" r:id="rId2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12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필터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(Filter) -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로그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Filter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페이지에서 전송된 요청 처리</a:t>
            </a:r>
            <a:endParaRPr lang="en-US" altLang="ko-KR" sz="20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033120" y="1787732"/>
            <a:ext cx="2237658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filter01_process.jsp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496250"/>
            <a:ext cx="7376799" cy="24538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84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2550" y="1062298"/>
            <a:ext cx="7218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한글 </a:t>
            </a:r>
            <a:r>
              <a:rPr lang="ko-KR" altLang="en-US" sz="2000" b="1" dirty="0" err="1" smtClean="0"/>
              <a:t>인코딩</a:t>
            </a:r>
            <a:r>
              <a:rPr lang="ko-KR" altLang="en-US" sz="2000" b="1" dirty="0" smtClean="0"/>
              <a:t> 필터 만들기 </a:t>
            </a:r>
            <a:r>
              <a:rPr lang="en-US" altLang="ko-KR" sz="2000" b="1" dirty="0" smtClean="0"/>
              <a:t>- </a:t>
            </a:r>
            <a:r>
              <a:rPr lang="en-US" altLang="ko-KR" sz="2000" dirty="0" smtClean="0"/>
              <a:t>AuthenFilter.java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88" b="58775"/>
          <a:stretch/>
        </p:blipFill>
        <p:spPr bwMode="auto">
          <a:xfrm>
            <a:off x="1033937" y="1628800"/>
            <a:ext cx="5679689" cy="1977193"/>
          </a:xfrm>
          <a:prstGeom prst="rect">
            <a:avLst/>
          </a:prstGeom>
          <a:noFill/>
          <a:ln w="9525">
            <a:solidFill>
              <a:schemeClr val="accent3">
                <a:lumMod val="20000"/>
                <a:lumOff val="8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296816" y="3160414"/>
            <a:ext cx="1728192" cy="21602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81092" y="3124410"/>
            <a:ext cx="3206342" cy="2880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Add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unImplemented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methods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5097016" y="3239571"/>
            <a:ext cx="684076" cy="1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74" y="3736478"/>
            <a:ext cx="5548810" cy="2388246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2936776" y="3083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76736" y="50851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C00000"/>
                </a:solidFill>
              </a:rPr>
              <a:t>②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648744" y="5445224"/>
            <a:ext cx="1728192" cy="50405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1194" y="5373216"/>
            <a:ext cx="3206342" cy="57606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마우스 우측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&gt; source &gt;override/implement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5887118" y="5707799"/>
            <a:ext cx="684076" cy="1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9101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2550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 만들기 </a:t>
            </a:r>
            <a:r>
              <a:rPr lang="en-US" altLang="ko-KR" sz="2000" b="1" dirty="0" smtClean="0"/>
              <a:t>- </a:t>
            </a:r>
            <a:r>
              <a:rPr lang="en-US" altLang="ko-KR" sz="2000" dirty="0" smtClean="0"/>
              <a:t>AuthenFilter.java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772816"/>
            <a:ext cx="7133243" cy="327342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8" y="1359227"/>
            <a:ext cx="9033796" cy="32356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72519" y="2276872"/>
            <a:ext cx="1800200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AuthenFilter.java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34" y="5126565"/>
            <a:ext cx="4033970" cy="68384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781530" y="4708474"/>
            <a:ext cx="156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로그가 기록됨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5889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web.xml </a:t>
            </a:r>
            <a:r>
              <a:rPr lang="ko-KR" altLang="en-US" sz="2000" b="1" dirty="0" smtClean="0"/>
              <a:t>에 </a:t>
            </a:r>
            <a:r>
              <a:rPr lang="en-US" altLang="ko-KR" sz="2000" b="1" dirty="0" err="1" smtClean="0"/>
              <a:t>AuthenFilter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등록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88840"/>
            <a:ext cx="7329286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28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706885"/>
            <a:ext cx="8769424" cy="43144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401272" y="2492896"/>
            <a:ext cx="1800200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AuthenFilter.java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/>
              <a:t>입력값</a:t>
            </a:r>
            <a:r>
              <a:rPr lang="ko-KR" altLang="en-US" sz="2000" b="1" dirty="0" smtClean="0"/>
              <a:t> 오류를 처리하는 필터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276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한글 </a:t>
            </a:r>
            <a:r>
              <a:rPr lang="ko-KR" altLang="en-US" sz="2000" b="1" dirty="0" err="1" smtClean="0"/>
              <a:t>인코딩</a:t>
            </a:r>
            <a:r>
              <a:rPr lang="ko-KR" altLang="en-US" sz="2000" b="1" dirty="0" smtClean="0"/>
              <a:t> 및 </a:t>
            </a:r>
            <a:r>
              <a:rPr lang="ko-KR" altLang="en-US" sz="2000" b="1" dirty="0" err="1" smtClean="0"/>
              <a:t>입력값</a:t>
            </a:r>
            <a:r>
              <a:rPr lang="ko-KR" altLang="en-US" sz="2000" b="1" dirty="0" smtClean="0"/>
              <a:t> 없을 경우 처리 결과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230771"/>
            <a:ext cx="3527337" cy="774293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61" y="3230771"/>
            <a:ext cx="4176122" cy="662997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cxnSp>
        <p:nvCxnSpPr>
          <p:cNvPr id="12" name="직선 화살표 연결선 11"/>
          <p:cNvCxnSpPr>
            <a:stCxn id="6" idx="3"/>
          </p:cNvCxnSpPr>
          <p:nvPr/>
        </p:nvCxnSpPr>
        <p:spPr>
          <a:xfrm flipV="1">
            <a:off x="4447889" y="3617917"/>
            <a:ext cx="648072" cy="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941009"/>
            <a:ext cx="3509424" cy="7679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4" name="직선 화살표 연결선 13"/>
          <p:cNvCxnSpPr/>
          <p:nvPr/>
        </p:nvCxnSpPr>
        <p:spPr>
          <a:xfrm>
            <a:off x="4626242" y="2314421"/>
            <a:ext cx="49903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67" y="1941009"/>
            <a:ext cx="4099916" cy="662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35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 처리로 매개변수와 값을 전달받아 로그인 인증 처리하기</a:t>
            </a:r>
            <a:endParaRPr lang="en-US" altLang="ko-KR" sz="2000" b="1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4637152" y="2650491"/>
            <a:ext cx="662542" cy="34646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637152" y="4005064"/>
            <a:ext cx="576064" cy="30989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2598348"/>
            <a:ext cx="3619814" cy="1661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53" y="1851523"/>
            <a:ext cx="4122778" cy="1493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53" y="3917032"/>
            <a:ext cx="4160881" cy="15241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72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 처리로 매개변수와 값을 전달받아 로그인 인증 처리하기</a:t>
            </a:r>
            <a:endParaRPr lang="en-US" altLang="ko-KR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57" y="2159442"/>
            <a:ext cx="6436709" cy="1281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077071"/>
            <a:ext cx="6414531" cy="19037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116725" y="3738517"/>
            <a:ext cx="1944216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filter02_process.jsp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591182" y="1700808"/>
            <a:ext cx="1404156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filter02.jsp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380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 처리로 매개변수와 값을 전달받아 로그인 인증 처리하기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38518"/>
            <a:ext cx="8208912" cy="37942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57926" y="2276872"/>
            <a:ext cx="1934963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InitParamFilter.java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203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</a:t>
            </a:r>
            <a:r>
              <a:rPr lang="en-US" altLang="ko-KR" sz="2000" b="1" dirty="0" smtClean="0"/>
              <a:t>(Filter)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클라이언트와 서버 사이에서 </a:t>
            </a:r>
            <a:r>
              <a:rPr lang="en-US" altLang="ko-KR" sz="1600" dirty="0" smtClean="0"/>
              <a:t>request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response </a:t>
            </a:r>
            <a:r>
              <a:rPr lang="ko-KR" altLang="en-US" sz="1600" dirty="0" smtClean="0"/>
              <a:t>객체를 먼저 받아 사전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사후 작업 등 공통적으로 필요한 부분을 처리하는 것을 말한다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268297"/>
              </p:ext>
            </p:extLst>
          </p:nvPr>
        </p:nvGraphicFramePr>
        <p:xfrm>
          <a:off x="1496616" y="4437112"/>
          <a:ext cx="6768752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필터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3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Request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필터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인증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사용자 인증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요청 정보를 로그 파일로 작성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암호화 </a:t>
                      </a:r>
                      <a:r>
                        <a:rPr lang="ko-KR" altLang="en-US" sz="1600" dirty="0" err="1" smtClean="0"/>
                        <a:t>인코딩</a:t>
                      </a:r>
                      <a:r>
                        <a:rPr lang="ko-KR" altLang="en-US" sz="1600" dirty="0" smtClean="0"/>
                        <a:t> 작업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3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Response </a:t>
                      </a:r>
                      <a:r>
                        <a:rPr lang="ko-KR" altLang="en-US" sz="1600" dirty="0" smtClean="0"/>
                        <a:t>필터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응답 결과 데이터 압축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응답 결과에 내용 추가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수정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총 서비스 시간 측정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86" y="2348880"/>
            <a:ext cx="5082981" cy="192802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340768"/>
            <a:ext cx="6456674" cy="4800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90445" y="1484784"/>
            <a:ext cx="1934963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InitParamFilter.java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6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 처리로 매개변수와 값을 전달받아 로그인 인증 처리하기</a:t>
            </a:r>
            <a:endParaRPr lang="en-US" altLang="ko-KR" sz="2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6653911" cy="388843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6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(log)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로그인 인증 필터를 이용하여 파일에 로그 기록하기</a:t>
            </a:r>
            <a:endParaRPr lang="en-US" altLang="ko-KR" sz="20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25208" y="3635732"/>
            <a:ext cx="144016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onitor.log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14" y="4204335"/>
            <a:ext cx="3650297" cy="19585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00" y="1886614"/>
            <a:ext cx="3619814" cy="16613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886614"/>
            <a:ext cx="4122778" cy="1493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4221577"/>
            <a:ext cx="2095682" cy="1607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49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로그</a:t>
            </a:r>
            <a:r>
              <a:rPr lang="en-US" altLang="ko-KR" dirty="0"/>
              <a:t>(log)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79" y="1268760"/>
            <a:ext cx="4248472" cy="255740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34" y="4048127"/>
            <a:ext cx="7294650" cy="2147215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66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로그</a:t>
            </a:r>
            <a:r>
              <a:rPr lang="en-US" altLang="ko-KR" dirty="0"/>
              <a:t>(log)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로그인 인증을 이용하여 필터로 로그 기록하기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80" y="2420888"/>
            <a:ext cx="7613040" cy="3154954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170888" y="1879092"/>
            <a:ext cx="1909904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LogFileFilter.java</a:t>
            </a:r>
            <a:endParaRPr lang="ko-KR" altLang="en-US" sz="16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712640" y="4293096"/>
            <a:ext cx="7344816" cy="41642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712640" y="4869160"/>
            <a:ext cx="7344816" cy="416429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04740" y="5373216"/>
            <a:ext cx="2708700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ysClr val="windowText" lastClr="000000"/>
                </a:solidFill>
              </a:rPr>
              <a:t>예외를 강제로 발생시킴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5394650" y="5357598"/>
            <a:ext cx="810090" cy="22383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958729" y="2348880"/>
            <a:ext cx="2708700" cy="9361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파일을 생성한 후 로그파일에 기록하기 위한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writer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객체 생성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8313079" y="2996952"/>
            <a:ext cx="1" cy="122413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069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로그</a:t>
            </a:r>
            <a:r>
              <a:rPr lang="en-US" altLang="ko-KR" dirty="0"/>
              <a:t>(log)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0" y="1329508"/>
            <a:ext cx="8542760" cy="41989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25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로그</a:t>
            </a:r>
            <a:r>
              <a:rPr lang="en-US" altLang="ko-KR" dirty="0"/>
              <a:t>(log)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56" y="1653386"/>
            <a:ext cx="7483488" cy="35512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47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24071"/>
            <a:ext cx="7171041" cy="33378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로그</a:t>
            </a:r>
            <a:r>
              <a:rPr lang="en-US" altLang="ko-KR" dirty="0"/>
              <a:t>(log)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로그인 인증 이용하여 필터로 로그 기록하기</a:t>
            </a:r>
            <a:endParaRPr lang="en-US" altLang="ko-KR" sz="2000" b="1" dirty="0" smtClean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224808" y="3212976"/>
            <a:ext cx="2694533" cy="3600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499186" y="3501008"/>
            <a:ext cx="3406814" cy="86409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C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드라이브에 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logs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폴더 미리 생성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monitor.log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파일은 필터 수행되면 자동 생성됨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.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5919341" y="3501008"/>
            <a:ext cx="579846" cy="20821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1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로그</a:t>
            </a:r>
            <a:r>
              <a:rPr lang="en-US" altLang="ko-KR" dirty="0"/>
              <a:t>(log)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로그인 인증 이용하여 필터로 로그 기록 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 실행 순서</a:t>
            </a:r>
            <a:endParaRPr lang="en-US" altLang="ko-KR" sz="20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92560" y="1844824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LogFile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필터에서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서버를 가동함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filter02.jsp </a:t>
            </a:r>
            <a:r>
              <a:rPr lang="ko-KR" altLang="en-US" dirty="0" smtClean="0"/>
              <a:t>페이지에서 로그인 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monitor.log</a:t>
            </a:r>
            <a:r>
              <a:rPr lang="ko-KR" altLang="en-US" dirty="0" smtClean="0"/>
              <a:t>에서 로그인 기록을 확인함</a:t>
            </a:r>
            <a:r>
              <a:rPr lang="en-US" altLang="ko-KR" dirty="0" smtClean="0"/>
              <a:t>(IP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컨텐츠 유형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5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필터</a:t>
            </a:r>
            <a:r>
              <a:rPr lang="en-US" altLang="ko-KR" sz="2000" b="1" dirty="0" smtClean="0"/>
              <a:t>(Filter)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3" y="1614804"/>
            <a:ext cx="5595118" cy="3038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76" y="2852936"/>
            <a:ext cx="3680814" cy="24145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215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Filter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인터페이스의 구현 클래스와 주요 </a:t>
            </a:r>
            <a:r>
              <a:rPr lang="ko-KR" altLang="en-US" sz="2000" b="1" dirty="0" err="1" smtClean="0"/>
              <a:t>메소드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dirty="0" err="1" smtClean="0"/>
              <a:t>javax.servlet.Filter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임포트</a:t>
            </a:r>
            <a:r>
              <a:rPr lang="ko-KR" altLang="en-US" sz="1600" dirty="0" smtClean="0"/>
              <a:t> 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305647"/>
              </p:ext>
            </p:extLst>
          </p:nvPr>
        </p:nvGraphicFramePr>
        <p:xfrm>
          <a:off x="1245924" y="3861048"/>
          <a:ext cx="6768752" cy="1944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필터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init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필터 </a:t>
                      </a:r>
                      <a:r>
                        <a:rPr lang="ko-KR" altLang="en-US" sz="1600" dirty="0" err="1" smtClean="0"/>
                        <a:t>인스턴스의</a:t>
                      </a:r>
                      <a:r>
                        <a:rPr lang="ko-KR" altLang="en-US" sz="1600" dirty="0" smtClean="0"/>
                        <a:t> 초기화 </a:t>
                      </a:r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doFilter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필터 기능을 작성하는 </a:t>
                      </a:r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destory</a:t>
                      </a:r>
                      <a:r>
                        <a:rPr lang="en-US" altLang="ko-KR" sz="18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필터 </a:t>
                      </a:r>
                      <a:r>
                        <a:rPr lang="ko-KR" altLang="en-US" sz="1600" dirty="0" err="1" smtClean="0"/>
                        <a:t>인스턴스의</a:t>
                      </a:r>
                      <a:r>
                        <a:rPr lang="ko-KR" altLang="en-US" sz="1600" dirty="0" smtClean="0"/>
                        <a:t> 종료 전에 호출되는 </a:t>
                      </a:r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36576" y="1940257"/>
            <a:ext cx="7488832" cy="1634490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</a:rPr>
              <a:t>mport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javax.servlet.Filter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</a:t>
            </a:r>
            <a:r>
              <a:rPr lang="en-US" altLang="ko-KR" b="1" dirty="0" smtClean="0">
                <a:solidFill>
                  <a:schemeClr val="tx1"/>
                </a:solidFill>
              </a:rPr>
              <a:t>ublic class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 이름 </a:t>
            </a:r>
            <a:r>
              <a:rPr lang="en-US" altLang="ko-KR" b="1" dirty="0" smtClean="0">
                <a:solidFill>
                  <a:schemeClr val="tx1"/>
                </a:solidFill>
              </a:rPr>
              <a:t>implements Filter{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}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2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Filter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인터페이스의 구현 클래스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b="1" dirty="0" err="1" smtClean="0"/>
              <a:t>init</a:t>
            </a:r>
            <a:r>
              <a:rPr lang="en-US" altLang="ko-KR" b="1" dirty="0" smtClean="0"/>
              <a:t>()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FilterConfig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종류</a:t>
            </a:r>
            <a:endParaRPr lang="en-US" altLang="ko-KR" sz="1600" dirty="0" smtClean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95523"/>
              </p:ext>
            </p:extLst>
          </p:nvPr>
        </p:nvGraphicFramePr>
        <p:xfrm>
          <a:off x="1136576" y="2899400"/>
          <a:ext cx="7470830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2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getfilterName</a:t>
                      </a:r>
                      <a:r>
                        <a:rPr lang="en-US" altLang="ko-KR" sz="1600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web.xml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파일에 설정된 필터 이름 반환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getInitParameter</a:t>
                      </a:r>
                      <a:r>
                        <a:rPr lang="en-US" altLang="ko-KR" sz="1600" dirty="0" smtClean="0"/>
                        <a:t>(String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name)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web.xml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파일에 설정된 매개 변수에 대한 매개변수 값을 반환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6576" y="2156281"/>
            <a:ext cx="7488832" cy="408623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</a:rPr>
              <a:t>ublic void </a:t>
            </a:r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</a:rPr>
              <a:t>FilterConfig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filterConfig</a:t>
            </a:r>
            <a:r>
              <a:rPr lang="en-US" altLang="ko-KR" dirty="0" smtClean="0">
                <a:solidFill>
                  <a:schemeClr val="tx1"/>
                </a:solidFill>
              </a:rPr>
              <a:t>) throws </a:t>
            </a:r>
            <a:r>
              <a:rPr lang="en-US" altLang="ko-KR" dirty="0" err="1" smtClean="0">
                <a:solidFill>
                  <a:schemeClr val="tx1"/>
                </a:solidFill>
              </a:rPr>
              <a:t>ServletException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8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Filter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인터페이스의 구현 클래스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77009" y="1700808"/>
            <a:ext cx="835292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err="1" smtClean="0"/>
              <a:t>doFilter</a:t>
            </a:r>
            <a:r>
              <a:rPr lang="en-US" altLang="ko-KR" b="1" dirty="0" smtClean="0"/>
              <a:t>()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: 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컨테이너가 필터를 리소스에 적용할 때 마다 호출되는 메서드임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ServletResponse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FilterChain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FilterChain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체인에서 다음 필터를 호출하는 데 사용됨 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93033" y="3284855"/>
            <a:ext cx="8136904" cy="962321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public void </a:t>
            </a:r>
            <a:r>
              <a:rPr lang="en-US" altLang="ko-KR" dirty="0" err="1" smtClean="0">
                <a:solidFill>
                  <a:schemeClr val="tx1"/>
                </a:solidFill>
              </a:rPr>
              <a:t>doFilter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</a:rPr>
              <a:t>ServletRequest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request</a:t>
            </a:r>
            <a:r>
              <a:rPr lang="en-US" altLang="ko-KR" dirty="0" smtClean="0">
                <a:solidFill>
                  <a:schemeClr val="tx1"/>
                </a:solidFill>
              </a:rPr>
              <a:t>,  </a:t>
            </a:r>
            <a:r>
              <a:rPr lang="en-US" altLang="ko-KR" dirty="0" err="1" smtClean="0">
                <a:solidFill>
                  <a:srgbClr val="C00000"/>
                </a:solidFill>
              </a:rPr>
              <a:t>ServletResponse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response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 err="1" smtClean="0">
                <a:solidFill>
                  <a:srgbClr val="C00000"/>
                </a:solidFill>
              </a:rPr>
              <a:t>FilterChain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chain</a:t>
            </a:r>
            <a:r>
              <a:rPr lang="en-US" altLang="ko-KR" dirty="0" smtClean="0">
                <a:solidFill>
                  <a:schemeClr val="tx1"/>
                </a:solidFill>
              </a:rPr>
              <a:t>) throws </a:t>
            </a:r>
            <a:r>
              <a:rPr lang="en-US" altLang="ko-KR" dirty="0" err="1" smtClean="0">
                <a:solidFill>
                  <a:schemeClr val="tx1"/>
                </a:solidFill>
              </a:rPr>
              <a:t>java.io.IOException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en-US" altLang="ko-KR" dirty="0" err="1" smtClean="0">
                <a:solidFill>
                  <a:schemeClr val="tx1"/>
                </a:solidFill>
              </a:rPr>
              <a:t>ServletException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536" y="4725144"/>
            <a:ext cx="79928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sz="1600" b="1" dirty="0" err="1" smtClean="0"/>
              <a:t>destory</a:t>
            </a:r>
            <a:r>
              <a:rPr lang="en-US" altLang="ko-KR" b="1" dirty="0" smtClean="0"/>
              <a:t>() </a:t>
            </a:r>
            <a:r>
              <a:rPr lang="ko-KR" altLang="en-US" b="1" dirty="0" err="1" smtClean="0"/>
              <a:t>메서드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필터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종료하기 전에 호출하는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6156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721880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web.xml </a:t>
            </a:r>
            <a:r>
              <a:rPr lang="ko-KR" altLang="en-US" sz="2000" b="1" dirty="0" smtClean="0"/>
              <a:t>파일의 필터 구성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     &lt;filter&gt;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24608" y="4149080"/>
            <a:ext cx="59766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 &lt;filter-mapping&gt;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784648" y="1942498"/>
            <a:ext cx="5284812" cy="206210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&lt;filter&gt;</a:t>
            </a:r>
          </a:p>
          <a:p>
            <a:r>
              <a:rPr lang="en-US" altLang="ko-KR" sz="1600" dirty="0"/>
              <a:t>  &lt;</a:t>
            </a:r>
            <a:r>
              <a:rPr lang="en-US" altLang="ko-KR" sz="1600" dirty="0" smtClean="0"/>
              <a:t>filter-name&gt;</a:t>
            </a:r>
            <a:r>
              <a:rPr lang="ko-KR" altLang="en-US" sz="1600" dirty="0" smtClean="0"/>
              <a:t>필터 이름</a:t>
            </a:r>
            <a:r>
              <a:rPr lang="en-US" altLang="ko-KR" sz="1600" dirty="0" smtClean="0"/>
              <a:t>&lt;/</a:t>
            </a:r>
            <a:r>
              <a:rPr lang="en-US" altLang="ko-KR" sz="1600" dirty="0"/>
              <a:t>filter-name&gt;</a:t>
            </a:r>
          </a:p>
          <a:p>
            <a:r>
              <a:rPr lang="en-US" altLang="ko-KR" sz="1600" dirty="0"/>
              <a:t>  &lt;</a:t>
            </a:r>
            <a:r>
              <a:rPr lang="en-US" altLang="ko-KR" sz="1600" dirty="0" smtClean="0"/>
              <a:t>filter-class&gt;</a:t>
            </a:r>
            <a:r>
              <a:rPr lang="ko-KR" altLang="en-US" sz="1600" dirty="0" smtClean="0"/>
              <a:t>클래스 이름</a:t>
            </a:r>
            <a:r>
              <a:rPr lang="en-US" altLang="ko-KR" sz="1600" dirty="0" smtClean="0"/>
              <a:t>&lt;/</a:t>
            </a:r>
            <a:r>
              <a:rPr lang="en-US" altLang="ko-KR" sz="1600" dirty="0"/>
              <a:t>filter-class&gt;</a:t>
            </a:r>
          </a:p>
          <a:p>
            <a:r>
              <a:rPr lang="en-US" altLang="ko-KR" sz="1600" dirty="0"/>
              <a:t>  &lt;</a:t>
            </a:r>
            <a:r>
              <a:rPr lang="en-US" altLang="ko-KR" sz="1600" dirty="0" err="1"/>
              <a:t>init-param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smtClean="0"/>
              <a:t>   &lt;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-name&gt;</a:t>
            </a:r>
            <a:r>
              <a:rPr lang="ko-KR" altLang="en-US" sz="1600" dirty="0" smtClean="0"/>
              <a:t>매개변수 이름</a:t>
            </a:r>
            <a:r>
              <a:rPr lang="en-US" altLang="ko-KR" sz="1600" dirty="0" smtClean="0"/>
              <a:t>&lt;/</a:t>
            </a:r>
            <a:r>
              <a:rPr lang="en-US" altLang="ko-KR" sz="1600" dirty="0" err="1"/>
              <a:t>param</a:t>
            </a:r>
            <a:r>
              <a:rPr lang="en-US" altLang="ko-KR" sz="1600" dirty="0"/>
              <a:t>-name&gt;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    &lt;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-value&gt;</a:t>
            </a:r>
            <a:r>
              <a:rPr lang="ko-KR" altLang="en-US" sz="1600" dirty="0" smtClean="0"/>
              <a:t>매개변수 값 </a:t>
            </a:r>
            <a:r>
              <a:rPr lang="en-US" altLang="ko-KR" sz="1600" dirty="0" smtClean="0"/>
              <a:t>&lt;/</a:t>
            </a:r>
            <a:r>
              <a:rPr lang="en-US" altLang="ko-KR" sz="1600" dirty="0" err="1"/>
              <a:t>param</a:t>
            </a:r>
            <a:r>
              <a:rPr lang="en-US" altLang="ko-KR" sz="1600" dirty="0"/>
              <a:t>-value&gt;</a:t>
            </a:r>
          </a:p>
          <a:p>
            <a:r>
              <a:rPr lang="en-US" altLang="ko-KR" sz="1600" dirty="0"/>
              <a:t>  &lt;/</a:t>
            </a:r>
            <a:r>
              <a:rPr lang="en-US" altLang="ko-KR" sz="1600" dirty="0" err="1"/>
              <a:t>init-param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 smtClean="0"/>
              <a:t>&lt;/</a:t>
            </a:r>
            <a:r>
              <a:rPr lang="en-US" altLang="ko-KR" sz="1600" dirty="0"/>
              <a:t>filter&gt;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1784648" y="4701043"/>
            <a:ext cx="4953000" cy="110799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/>
              <a:t>&lt;filter-mapping&gt;</a:t>
            </a:r>
          </a:p>
          <a:p>
            <a:r>
              <a:rPr lang="en-US" altLang="ko-KR" sz="1600" dirty="0"/>
              <a:t>  &lt;</a:t>
            </a:r>
            <a:r>
              <a:rPr lang="en-US" altLang="ko-KR" sz="1600" dirty="0" smtClean="0"/>
              <a:t>filter-name&gt;</a:t>
            </a:r>
            <a:r>
              <a:rPr lang="ko-KR" altLang="en-US" sz="1600" dirty="0" smtClean="0"/>
              <a:t>필터 이름</a:t>
            </a:r>
            <a:r>
              <a:rPr lang="en-US" altLang="ko-KR" sz="1600" dirty="0" smtClean="0"/>
              <a:t>&lt;/</a:t>
            </a:r>
            <a:r>
              <a:rPr lang="en-US" altLang="ko-KR" sz="1600" dirty="0"/>
              <a:t>filter-name&gt;</a:t>
            </a:r>
          </a:p>
          <a:p>
            <a:r>
              <a:rPr lang="en-US" altLang="ko-KR" sz="1600" dirty="0"/>
              <a:t>    &lt;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-pattern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요청 </a:t>
            </a:r>
            <a:r>
              <a:rPr lang="en-US" altLang="ko-KR" sz="1600" dirty="0" smtClean="0"/>
              <a:t>URL </a:t>
            </a:r>
            <a:r>
              <a:rPr lang="ko-KR" altLang="en-US" sz="1600" dirty="0" smtClean="0"/>
              <a:t>패턴</a:t>
            </a:r>
            <a:r>
              <a:rPr lang="en-US" altLang="ko-KR" sz="1600" dirty="0" smtClean="0"/>
              <a:t>&lt;/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-pattern&gt;</a:t>
            </a:r>
          </a:p>
          <a:p>
            <a:r>
              <a:rPr lang="en-US" altLang="ko-KR" sz="1600" dirty="0"/>
              <a:t>  &lt;/filter-mapping&gt;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77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844824"/>
            <a:ext cx="3240360" cy="40723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프로젝트 계층 구조</a:t>
            </a:r>
            <a:endParaRPr lang="en-US" altLang="ko-KR" sz="2000" b="1" dirty="0" smtClean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000672" y="2852936"/>
            <a:ext cx="2304256" cy="6480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360712" y="4487213"/>
            <a:ext cx="2304256" cy="6480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(Filter)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721880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페이지에서 전송된 요청 </a:t>
            </a:r>
            <a:r>
              <a:rPr lang="ko-KR" altLang="en-US" sz="2000" b="1" dirty="0" err="1" smtClean="0"/>
              <a:t>파라미터를</a:t>
            </a:r>
            <a:r>
              <a:rPr lang="ko-KR" altLang="en-US" sz="2000" b="1" dirty="0" smtClean="0"/>
              <a:t> 필터로 처리하기</a:t>
            </a:r>
            <a:endParaRPr lang="en-US" altLang="ko-KR" sz="20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383798" y="3138066"/>
            <a:ext cx="1223080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ilter01.jsp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88840"/>
            <a:ext cx="3726503" cy="8154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551" y="1920254"/>
            <a:ext cx="4115146" cy="883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8" name="직선 화살표 연결선 17"/>
          <p:cNvCxnSpPr/>
          <p:nvPr/>
        </p:nvCxnSpPr>
        <p:spPr>
          <a:xfrm>
            <a:off x="4771313" y="2362252"/>
            <a:ext cx="49903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343" y="3800902"/>
            <a:ext cx="6967536" cy="11539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9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14435</TotalTime>
  <Words>641</Words>
  <Application>Microsoft Office PowerPoint</Application>
  <PresentationFormat>A4 용지(210x297mm)</PresentationFormat>
  <Paragraphs>129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12장. 필터(Filter) - 로그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860</cp:revision>
  <dcterms:created xsi:type="dcterms:W3CDTF">2019-03-04T02:36:55Z</dcterms:created>
  <dcterms:modified xsi:type="dcterms:W3CDTF">2023-07-16T21:40:24Z</dcterms:modified>
</cp:coreProperties>
</file>