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51" r:id="rId3"/>
    <p:sldId id="390" r:id="rId4"/>
    <p:sldId id="392" r:id="rId5"/>
    <p:sldId id="389" r:id="rId6"/>
    <p:sldId id="393" r:id="rId7"/>
    <p:sldId id="391" r:id="rId8"/>
    <p:sldId id="394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14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Maven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기반 프로젝트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Maven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Maven 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  <a:endParaRPr lang="en-US" altLang="ko-KR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0552" y="155679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복잡한 프로젝트의 소스를 체계적으로 컴파일하고 관련 라이브러리의 버전이나 종속성 관리를 쉽게 도와주는 </a:t>
            </a:r>
            <a:r>
              <a:rPr lang="en-US" altLang="ko-KR" dirty="0" smtClean="0"/>
              <a:t>tool(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2004</a:t>
            </a:r>
            <a:r>
              <a:rPr lang="ko-KR" altLang="en-US" dirty="0" smtClean="0"/>
              <a:t>년 아파치 프로젝트로 </a:t>
            </a:r>
            <a:r>
              <a:rPr lang="en-US" altLang="ko-KR" dirty="0" smtClean="0"/>
              <a:t>Maven(</a:t>
            </a:r>
            <a:r>
              <a:rPr lang="ko-KR" altLang="en-US" dirty="0" err="1" smtClean="0"/>
              <a:t>메이븐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출시되어 다수가 사용하는 자바 </a:t>
            </a:r>
            <a:r>
              <a:rPr lang="ko-KR" altLang="en-US" dirty="0" err="1" smtClean="0"/>
              <a:t>빌드도구가</a:t>
            </a:r>
            <a:r>
              <a:rPr lang="ko-KR" altLang="en-US" dirty="0" smtClean="0"/>
              <a:t> 되었으며 특히 스프링 프레임워크 개발에서 기본 빌드 도구로 활용되고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그런데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그래들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출시되어 안드로이드 앱 개발의 기본 빌드 도구가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스프링 프레임워크에서도 사용되고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ko-KR" altLang="en-US" sz="2000" b="1" dirty="0" smtClean="0"/>
              <a:t>실습 예제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37088"/>
            <a:ext cx="7038626" cy="4474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6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340768"/>
            <a:ext cx="2880610" cy="4381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26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프로젝트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err="1" smtClean="0"/>
              <a:t>우클릭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 configure &gt; Convert to Maven Project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04"/>
          <a:stretch/>
        </p:blipFill>
        <p:spPr>
          <a:xfrm>
            <a:off x="992560" y="1844824"/>
            <a:ext cx="6241321" cy="16747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72" y="3645024"/>
            <a:ext cx="3193262" cy="2736304"/>
          </a:xfrm>
          <a:prstGeom prst="rect">
            <a:avLst/>
          </a:prstGeom>
        </p:spPr>
      </p:pic>
      <p:sp>
        <p:nvSpPr>
          <p:cNvPr id="12" name="굽은 화살표 11"/>
          <p:cNvSpPr/>
          <p:nvPr/>
        </p:nvSpPr>
        <p:spPr>
          <a:xfrm flipV="1">
            <a:off x="3872880" y="3789040"/>
            <a:ext cx="648072" cy="648072"/>
          </a:xfrm>
          <a:prstGeom prst="ben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28" r="36149"/>
          <a:stretch/>
        </p:blipFill>
        <p:spPr>
          <a:xfrm>
            <a:off x="3277589" y="2060848"/>
            <a:ext cx="5373889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2520" y="2420888"/>
            <a:ext cx="2391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pom.xml</a:t>
            </a:r>
            <a:r>
              <a:rPr lang="ko-KR" altLang="en-US" b="1" dirty="0" smtClean="0"/>
              <a:t>이 생성됨</a:t>
            </a:r>
            <a:endParaRPr lang="en-US" altLang="ko-KR" b="1" dirty="0" smtClean="0"/>
          </a:p>
        </p:txBody>
      </p:sp>
      <p:cxnSp>
        <p:nvCxnSpPr>
          <p:cNvPr id="7" name="직선 화살표 연결선 6"/>
          <p:cNvCxnSpPr>
            <a:stCxn id="6" idx="2"/>
          </p:cNvCxnSpPr>
          <p:nvPr/>
        </p:nvCxnSpPr>
        <p:spPr>
          <a:xfrm>
            <a:off x="1828428" y="2928719"/>
            <a:ext cx="1756420" cy="93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en-US" altLang="ko-KR" b="1" dirty="0" err="1" smtClean="0"/>
              <a:t>Webapp</a:t>
            </a:r>
            <a:r>
              <a:rPr lang="en-US" altLang="ko-KR" b="1" dirty="0" smtClean="0"/>
              <a:t> &gt; WEB-INF &gt; </a:t>
            </a:r>
            <a:r>
              <a:rPr lang="en-US" altLang="ko-KR" b="1" dirty="0" smtClean="0"/>
              <a:t>lib &gt; jstl-1.2.jar </a:t>
            </a:r>
            <a:r>
              <a:rPr lang="ko-KR" altLang="en-US" b="1" dirty="0" smtClean="0"/>
              <a:t>파일 </a:t>
            </a:r>
            <a:r>
              <a:rPr lang="ko-KR" altLang="en-US" b="1" dirty="0" err="1" smtClean="0"/>
              <a:t>삭제후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2. </a:t>
            </a:r>
            <a:r>
              <a:rPr lang="en-US" altLang="ko-KR" b="1" dirty="0" err="1" smtClean="0"/>
              <a:t>MavenRepository</a:t>
            </a:r>
            <a:r>
              <a:rPr lang="en-US" altLang="ko-KR" b="1" dirty="0" smtClean="0"/>
              <a:t> &gt; </a:t>
            </a:r>
            <a:r>
              <a:rPr lang="en-US" altLang="ko-KR" b="1" dirty="0" err="1" smtClean="0"/>
              <a:t>jstl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&gt; jstl1.2 </a:t>
            </a:r>
            <a:r>
              <a:rPr lang="en-US" altLang="ko-KR" b="1" dirty="0" smtClean="0"/>
              <a:t>Maven </a:t>
            </a:r>
            <a:r>
              <a:rPr lang="ko-KR" altLang="en-US" b="1" dirty="0" err="1" smtClean="0"/>
              <a:t>복사후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3. pox.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&lt;dependencies&gt; </a:t>
            </a:r>
            <a:r>
              <a:rPr lang="ko-KR" altLang="en-US" b="1" dirty="0" err="1" smtClean="0"/>
              <a:t>추가후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붙여넣기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&gt; jstl-1.2.jar</a:t>
            </a:r>
            <a:r>
              <a:rPr lang="ko-KR" altLang="en-US" b="1" dirty="0" smtClean="0"/>
              <a:t>가 주입됨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4. </a:t>
            </a:r>
            <a:r>
              <a:rPr lang="ko-KR" altLang="en-US" b="1" dirty="0" smtClean="0"/>
              <a:t>프로젝트 </a:t>
            </a:r>
            <a:r>
              <a:rPr lang="en-US" altLang="ko-KR" b="1" dirty="0" smtClean="0"/>
              <a:t>&gt; </a:t>
            </a:r>
            <a:r>
              <a:rPr lang="ko-KR" altLang="en-US" b="1" dirty="0" err="1" smtClean="0"/>
              <a:t>우클릭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&gt; Maven &gt;</a:t>
            </a:r>
            <a:r>
              <a:rPr lang="ko-KR" altLang="en-US" b="1" dirty="0"/>
              <a:t> </a:t>
            </a:r>
            <a:r>
              <a:rPr lang="en-US" altLang="ko-KR" b="1" dirty="0" smtClean="0"/>
              <a:t>update project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996952"/>
            <a:ext cx="6735571" cy="275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9" b="32063"/>
          <a:stretch/>
        </p:blipFill>
        <p:spPr>
          <a:xfrm>
            <a:off x="5385048" y="3573016"/>
            <a:ext cx="3960440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5169024" y="5013176"/>
            <a:ext cx="2880320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892899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MVC – </a:t>
            </a:r>
            <a:r>
              <a:rPr lang="ko-KR" altLang="en-US" b="1" dirty="0" smtClean="0"/>
              <a:t>고급 컨트롤러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구현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>
                <a:solidFill>
                  <a:srgbClr val="C00000"/>
                </a:solidFill>
              </a:rPr>
              <a:t>전체 상품 목록을 보여주고 상품을 선택하면 세부 정보를 보여주도록 구현함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2018164"/>
            <a:ext cx="741682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Model(</a:t>
            </a:r>
            <a:r>
              <a:rPr lang="ko-KR" altLang="en-US" dirty="0" smtClean="0"/>
              <a:t>모델 구현</a:t>
            </a:r>
            <a:r>
              <a:rPr lang="en-US" altLang="ko-KR" dirty="0" smtClean="0"/>
              <a:t>) – Product.java, ProductService.java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View(</a:t>
            </a:r>
            <a:r>
              <a:rPr lang="ko-KR" altLang="en-US" dirty="0" smtClean="0"/>
              <a:t>뷰 구현</a:t>
            </a:r>
            <a:r>
              <a:rPr lang="en-US" altLang="ko-KR" dirty="0" smtClean="0"/>
              <a:t>) – </a:t>
            </a:r>
            <a:r>
              <a:rPr lang="en-US" altLang="ko-KR" dirty="0" err="1" smtClean="0"/>
              <a:t>productList.jsp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productInfo.jsp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Controller(</a:t>
            </a:r>
            <a:r>
              <a:rPr lang="ko-KR" altLang="en-US" dirty="0" smtClean="0"/>
              <a:t>컨트롤러 구현</a:t>
            </a:r>
            <a:r>
              <a:rPr lang="en-US" altLang="ko-KR" dirty="0" smtClean="0"/>
              <a:t>) – ProductController.java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0552" y="3789040"/>
            <a:ext cx="81369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모델 구현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DB</a:t>
            </a:r>
            <a:r>
              <a:rPr lang="ko-KR" altLang="en-US" dirty="0" smtClean="0"/>
              <a:t>를 사용하지 않고 자료 구조</a:t>
            </a:r>
            <a:r>
              <a:rPr lang="en-US" altLang="ko-KR" dirty="0" smtClean="0"/>
              <a:t>(Map)</a:t>
            </a:r>
            <a:r>
              <a:rPr lang="ko-KR" altLang="en-US" dirty="0"/>
              <a:t>를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79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14410</TotalTime>
  <Words>208</Words>
  <Application>Microsoft Office PowerPoint</Application>
  <PresentationFormat>A4 용지(210x297mm)</PresentationFormat>
  <Paragraphs>28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14장. Maven 기반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865</cp:revision>
  <dcterms:created xsi:type="dcterms:W3CDTF">2019-03-04T02:36:55Z</dcterms:created>
  <dcterms:modified xsi:type="dcterms:W3CDTF">2023-07-16T02:13:12Z</dcterms:modified>
</cp:coreProperties>
</file>