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72" r:id="rId5"/>
    <p:sldId id="297" r:id="rId6"/>
    <p:sldId id="271" r:id="rId7"/>
    <p:sldId id="263" r:id="rId8"/>
    <p:sldId id="264" r:id="rId9"/>
    <p:sldId id="273" r:id="rId10"/>
    <p:sldId id="266" r:id="rId11"/>
    <p:sldId id="291" r:id="rId12"/>
    <p:sldId id="294" r:id="rId13"/>
    <p:sldId id="295" r:id="rId14"/>
    <p:sldId id="288" r:id="rId15"/>
    <p:sldId id="274" r:id="rId16"/>
    <p:sldId id="280" r:id="rId17"/>
    <p:sldId id="292" r:id="rId18"/>
    <p:sldId id="293" r:id="rId19"/>
    <p:sldId id="298" r:id="rId20"/>
    <p:sldId id="299" r:id="rId21"/>
    <p:sldId id="296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5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0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Git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소스 코드 관리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GitHub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501009"/>
            <a:ext cx="223823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56382" y="1196752"/>
            <a:ext cx="588485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업로드된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파일 확인하기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3" y="1916832"/>
            <a:ext cx="5692375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1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파일 삭제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1052736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파일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217" y="1772816"/>
            <a:ext cx="40158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파일이름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34290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디렉터</a:t>
            </a:r>
            <a:r>
              <a:rPr lang="ko-KR" altLang="en-US" sz="2000" b="1" dirty="0">
                <a:solidFill>
                  <a:srgbClr val="C00000"/>
                </a:solidFill>
              </a:rPr>
              <a:t>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217" y="4149080"/>
            <a:ext cx="5167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 -</a:t>
            </a:r>
            <a:r>
              <a:rPr lang="en-US" altLang="ko-KR" b="1" dirty="0" err="1" smtClean="0"/>
              <a:t>rf</a:t>
            </a:r>
            <a:r>
              <a:rPr lang="en-US" altLang="ko-KR" b="1" dirty="0" smtClean="0"/>
              <a:t> </a:t>
            </a:r>
            <a:r>
              <a:rPr lang="ko-KR" altLang="en-US" dirty="0" smtClean="0">
                <a:latin typeface="+mn-ea"/>
              </a:rPr>
              <a:t>디렉터리 이름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디렉터리 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61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계정 이름 변경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0478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계정 이름 변경하기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52" y="2276872"/>
            <a:ext cx="4651808" cy="2571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313579" y="170080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 &gt; </a:t>
            </a:r>
            <a:r>
              <a:rPr lang="ko-KR" altLang="en-US" dirty="0" smtClean="0"/>
              <a:t>변경할 이름 </a:t>
            </a:r>
            <a:r>
              <a:rPr lang="en-US" altLang="ko-KR" dirty="0" smtClean="0"/>
              <a:t>&gt; Rename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4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계정 삭제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772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계정 삭제하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6566" y="1700808"/>
            <a:ext cx="31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 &gt; Danger Zone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79" y="2276872"/>
            <a:ext cx="4115157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내 컴퓨터의 다른 사용자 계정 삭제하기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084674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smtClean="0"/>
              <a:t>이미 사용중인 다른 사용자 계정 삭제하기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700808"/>
            <a:ext cx="676206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933056"/>
            <a:ext cx="5563082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37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클론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1" y="980728"/>
            <a:ext cx="465299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원격저장소에서 자료 가져오기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201" y="2064330"/>
            <a:ext cx="70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en-US" altLang="ko-KR" dirty="0"/>
              <a:t>:\gitTest2&gt;</a:t>
            </a:r>
            <a:r>
              <a:rPr lang="en-US" altLang="ko-KR" b="1" dirty="0"/>
              <a:t>git clone </a:t>
            </a:r>
            <a:r>
              <a:rPr lang="en-US" altLang="ko-KR" dirty="0"/>
              <a:t>https://</a:t>
            </a:r>
            <a:r>
              <a:rPr lang="en-US" altLang="ko-KR" dirty="0" smtClean="0"/>
              <a:t>github.com/kiyongee2/gitTest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577678"/>
            <a:ext cx="2672596" cy="1562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94601" y="4370105"/>
            <a:ext cx="39604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번째 부터 추가 파일이 있는 경우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c:\</a:t>
            </a:r>
            <a:r>
              <a:rPr lang="en-US" altLang="ko-KR" dirty="0" smtClean="0"/>
              <a:t>gitTest2&gt;git </a:t>
            </a:r>
            <a:r>
              <a:rPr lang="en-US" altLang="ko-KR" dirty="0"/>
              <a:t>pull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880992" y="3153742"/>
            <a:ext cx="432048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40701" y="290258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gitTest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health.txt - </a:t>
            </a:r>
            <a:r>
              <a:rPr lang="ko-KR" altLang="en-US" dirty="0" smtClean="0"/>
              <a:t>업로드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9637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처음엔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clone &gt; 2</a:t>
            </a:r>
            <a:r>
              <a:rPr lang="ko-KR" altLang="en-US" b="1" dirty="0" smtClean="0"/>
              <a:t>번째 부터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pull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50780"/>
            <a:ext cx="2293819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 변경하기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6037" y="1812886"/>
            <a:ext cx="4611099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*master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</a:t>
            </a:r>
            <a:r>
              <a:rPr lang="en-US" altLang="ko-KR" b="1" dirty="0"/>
              <a:t>branch –</a:t>
            </a:r>
            <a:r>
              <a:rPr lang="en-US" altLang="ko-KR" b="1" dirty="0" smtClean="0"/>
              <a:t>M main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*main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c:\gitTest&gt;git push -u origin </a:t>
            </a:r>
            <a:r>
              <a:rPr lang="en-US" altLang="ko-KR" b="1" dirty="0" smtClean="0"/>
              <a:t>main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36577" y="1196752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master -&gt; main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으로 변경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/>
              <a:t>깃 협업하기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 협업 참여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647283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팀계정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setting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access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collabolator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/>
              <a:t>add people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460368" y="3645023"/>
            <a:ext cx="288032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46" y="2317464"/>
            <a:ext cx="3162574" cy="3017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4813350" cy="201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2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깃 협업 하기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724566" y="2748280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90335"/>
            <a:ext cx="3642267" cy="1977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7" y="1844824"/>
            <a:ext cx="3240360" cy="2022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93161" y="412473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이메일</a:t>
            </a:r>
            <a:r>
              <a:rPr lang="ko-KR" altLang="en-US" sz="1600" dirty="0" smtClean="0"/>
              <a:t> 확인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62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깃 협업 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530106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팀장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-&gt;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팀원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깃허브에서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01213"/>
            <a:ext cx="4244708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0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Hurb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20471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8584" y="1628800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분산 버전 관리 툴인 깃 저장소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지원하는 웹 서비스이다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깃을 창시한 사람은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만든 </a:t>
            </a:r>
            <a:r>
              <a:rPr lang="ko-KR" altLang="en-US" dirty="0" err="1" smtClean="0"/>
              <a:t>리누즈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깃허브를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인수하여운영하는</a:t>
            </a:r>
            <a:r>
              <a:rPr lang="ko-KR" altLang="en-US" dirty="0" smtClean="0"/>
              <a:t> 곳은 마이크로소프트</a:t>
            </a:r>
            <a:r>
              <a:rPr lang="en-US" altLang="ko-KR" dirty="0" smtClean="0"/>
              <a:t>(MS)</a:t>
            </a:r>
            <a:r>
              <a:rPr lang="ko-KR" altLang="en-US" dirty="0" smtClean="0"/>
              <a:t>사이다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3140968"/>
            <a:ext cx="587712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환경 구축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깃 소프트웨어 설치</a:t>
            </a:r>
            <a:r>
              <a:rPr lang="en-US" altLang="ko-KR" sz="1800" dirty="0" smtClean="0"/>
              <a:t>(git-scm.com)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/>
              <a:t>깃허브</a:t>
            </a:r>
            <a:r>
              <a:rPr lang="ko-KR" altLang="en-US" sz="1800" dirty="0" smtClean="0"/>
              <a:t> 가입</a:t>
            </a:r>
            <a:r>
              <a:rPr lang="en-US" altLang="ko-KR" sz="1800" dirty="0" smtClean="0"/>
              <a:t>(github.com) </a:t>
            </a:r>
            <a:r>
              <a:rPr lang="ko-KR" altLang="en-US" sz="1800" dirty="0" smtClean="0"/>
              <a:t>및 원격 저장소 생성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명령 프롬프트 사용</a:t>
            </a:r>
            <a:r>
              <a:rPr lang="en-US" altLang="ko-KR" sz="1800" dirty="0" smtClean="0"/>
              <a:t>(CLI 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0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깃 협업 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96752"/>
            <a:ext cx="782134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팀원은 자신의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로컬에서 생성함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(master -&gt; member1)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8138" y="1916832"/>
            <a:ext cx="572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git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checkout</a:t>
            </a:r>
            <a:r>
              <a:rPr lang="ko-KR" altLang="en-US" sz="2400" b="1" dirty="0"/>
              <a:t> -</a:t>
            </a:r>
            <a:r>
              <a:rPr lang="ko-KR" altLang="en-US" sz="2400" b="1" dirty="0" err="1"/>
              <a:t>b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member1</a:t>
            </a:r>
            <a:endParaRPr lang="ko-KR" altLang="en-US" sz="24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2780928"/>
            <a:ext cx="674122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업로드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8139" y="3284984"/>
            <a:ext cx="4953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git</a:t>
            </a:r>
            <a:r>
              <a:rPr lang="ko-KR" altLang="en-US" b="1" dirty="0"/>
              <a:t> </a:t>
            </a:r>
            <a:r>
              <a:rPr lang="ko-KR" altLang="en-US" b="1" dirty="0" err="1"/>
              <a:t>add</a:t>
            </a:r>
            <a:r>
              <a:rPr lang="ko-KR" altLang="en-US" b="1" dirty="0"/>
              <a:t> .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/>
              <a:t>git</a:t>
            </a:r>
            <a:r>
              <a:rPr lang="ko-KR" altLang="en-US" b="1" dirty="0"/>
              <a:t> </a:t>
            </a:r>
            <a:r>
              <a:rPr lang="ko-KR" altLang="en-US" b="1" dirty="0" err="1"/>
              <a:t>commit</a:t>
            </a:r>
            <a:r>
              <a:rPr lang="ko-KR" altLang="en-US" b="1" dirty="0"/>
              <a:t> -</a:t>
            </a:r>
            <a:r>
              <a:rPr lang="ko-KR" altLang="en-US" b="1" dirty="0" err="1"/>
              <a:t>m</a:t>
            </a:r>
            <a:r>
              <a:rPr lang="ko-KR" altLang="en-US" b="1" dirty="0"/>
              <a:t> "</a:t>
            </a:r>
            <a:r>
              <a:rPr lang="ko-KR" altLang="en-US" b="1" dirty="0" err="1"/>
              <a:t>up</a:t>
            </a:r>
            <a:r>
              <a:rPr lang="ko-KR" altLang="en-US" b="1" dirty="0"/>
              <a:t>"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/>
              <a:t>git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push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origin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member1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64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협업 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1093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팀원이 올린 자료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올리기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New Pull Request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3375" y="1821296"/>
            <a:ext cx="6048672" cy="1551213"/>
            <a:chOff x="1681809" y="1949796"/>
            <a:chExt cx="5875175" cy="14792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12"/>
            <a:stretch/>
          </p:blipFill>
          <p:spPr>
            <a:xfrm>
              <a:off x="1681809" y="1949797"/>
              <a:ext cx="2911151" cy="147920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9"/>
            <a:stretch/>
          </p:blipFill>
          <p:spPr>
            <a:xfrm>
              <a:off x="4592960" y="1949796"/>
              <a:ext cx="2964024" cy="1479203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61" y="4221087"/>
            <a:ext cx="4856862" cy="1856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3487417"/>
            <a:ext cx="81093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Master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합치기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Merge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소프트웨어 설치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소프트웨어 설치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599" y="1660158"/>
            <a:ext cx="612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git-scm.com &gt; </a:t>
            </a:r>
            <a:r>
              <a:rPr lang="ko-KR" altLang="en-US" sz="2000" b="1" dirty="0" smtClean="0"/>
              <a:t>다운로드 후 설치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계속 </a:t>
            </a:r>
            <a:r>
              <a:rPr lang="en-US" altLang="ko-KR" sz="2000" b="1" dirty="0" smtClean="0"/>
              <a:t>next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492897"/>
            <a:ext cx="3690715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4736976" y="4581128"/>
            <a:ext cx="23762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84176"/>
            <a:ext cx="2794284" cy="2258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가입하기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1432083" y="1772816"/>
            <a:ext cx="342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Sign Up &gt; </a:t>
            </a:r>
            <a:r>
              <a:rPr lang="ko-KR" altLang="en-US" b="1" dirty="0" smtClean="0">
                <a:solidFill>
                  <a:srgbClr val="C00000"/>
                </a:solidFill>
              </a:rPr>
              <a:t>메일로 코드 확인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338941"/>
            <a:ext cx="3940950" cy="3024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59843"/>
            <a:ext cx="3888432" cy="28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2915264" cy="273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Repository(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666216" y="3283928"/>
            <a:ext cx="11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① 클릭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811796"/>
            <a:ext cx="4763157" cy="1903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1F743E-9E23-49EA-803E-E3F5A0CA8B5B}"/>
              </a:ext>
            </a:extLst>
          </p:cNvPr>
          <p:cNvSpPr txBox="1"/>
          <p:nvPr/>
        </p:nvSpPr>
        <p:spPr>
          <a:xfrm>
            <a:off x="6962392" y="1796207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② 저장소 이름 만들기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002952"/>
            <a:ext cx="3566294" cy="209878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92960" y="3939302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③ 깃 명령어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명령 프롬프트 사용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6381183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명령 프롬프트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* </a:t>
            </a:r>
            <a:r>
              <a:rPr lang="ko-KR" altLang="en-US" sz="1800" b="1" dirty="0" smtClean="0"/>
              <a:t>윈도우 </a:t>
            </a:r>
            <a:r>
              <a:rPr lang="en-US" altLang="ko-KR" sz="1800" b="1" dirty="0" smtClean="0"/>
              <a:t>– </a:t>
            </a:r>
            <a:r>
              <a:rPr lang="ko-KR" altLang="en-US" sz="1800" b="1" dirty="0" smtClean="0"/>
              <a:t>검색 </a:t>
            </a:r>
            <a:r>
              <a:rPr lang="en-US" altLang="ko-KR" sz="1800" b="1" dirty="0" smtClean="0"/>
              <a:t>– </a:t>
            </a:r>
            <a:r>
              <a:rPr lang="en-US" altLang="ko-KR" sz="1800" b="1" dirty="0" err="1" smtClean="0"/>
              <a:t>cmd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명령 프롬프트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C:\&gt;git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en-US" altLang="ko-KR" sz="1800" b="1" dirty="0"/>
              <a:t>C:\&gt;</a:t>
            </a:r>
            <a:r>
              <a:rPr lang="en-US" altLang="ko-KR" sz="1800" b="1" dirty="0" smtClean="0"/>
              <a:t>git –version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* </a:t>
            </a:r>
            <a:r>
              <a:rPr lang="ko-KR" altLang="en-US" sz="1800" b="1" dirty="0" smtClean="0"/>
              <a:t>사용자 확인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/>
              <a:t>    C</a:t>
            </a:r>
            <a:r>
              <a:rPr lang="en-US" altLang="ko-KR" sz="1800" b="1" dirty="0"/>
              <a:t>:\&gt;git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 user.name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348880"/>
            <a:ext cx="4956555" cy="3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6" y="4048334"/>
            <a:ext cx="4602879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환경 설정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45817" y="980728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 환경 설정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608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C:\gitTest&gt;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--user.name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계정확인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 </a:t>
            </a:r>
            <a:r>
              <a:rPr lang="en-US" altLang="ko-KR" dirty="0" err="1"/>
              <a:t>gitTest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“kiyongee2”(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ID)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 </a:t>
            </a:r>
            <a:r>
              <a:rPr lang="en-US" altLang="ko-KR" dirty="0" err="1"/>
              <a:t>gitTest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smtClean="0"/>
              <a:t>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“kiyongee2@gmail.com”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C:\ </a:t>
            </a:r>
            <a:r>
              <a:rPr lang="en-US" altLang="ko-KR" dirty="0" err="1" smtClean="0"/>
              <a:t>gitTest</a:t>
            </a: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초기화하기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60712" y="4636321"/>
            <a:ext cx="670313" cy="3363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2" idx="1"/>
          </p:cNvCxnSpPr>
          <p:nvPr/>
        </p:nvCxnSpPr>
        <p:spPr>
          <a:xfrm flipH="1">
            <a:off x="3045570" y="4048334"/>
            <a:ext cx="416476" cy="671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2046" y="3861048"/>
            <a:ext cx="336316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보이지 않으면 </a:t>
            </a:r>
            <a:r>
              <a:rPr lang="ko-KR" altLang="en-US" sz="1600" dirty="0" err="1" smtClean="0"/>
              <a:t>숨김폴더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보이기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14847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</a:t>
            </a:r>
            <a:r>
              <a:rPr lang="en-US" altLang="ko-KR" b="1" dirty="0" err="1" smtClean="0"/>
              <a:t>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명령은 컴퓨터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대에서 처음 한번만 실행함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4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깃에 파일 </a:t>
            </a:r>
            <a:r>
              <a:rPr lang="ko-KR" altLang="en-US" dirty="0" err="1" smtClean="0"/>
              <a:t>업로드하기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2554" y="1052736"/>
            <a:ext cx="544859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처음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162880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(</a:t>
            </a:r>
            <a:r>
              <a:rPr lang="ko-KR" altLang="en-US" sz="1600" dirty="0" smtClean="0"/>
              <a:t>상태 확인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hello.txt   /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 . (</a:t>
            </a:r>
            <a:r>
              <a:rPr lang="ko-KR" altLang="en-US" b="1" dirty="0" smtClean="0"/>
              <a:t>모든 파일 </a:t>
            </a:r>
            <a:r>
              <a:rPr lang="en-US" altLang="ko-KR" b="1" dirty="0" smtClean="0"/>
              <a:t>add * </a:t>
            </a:r>
            <a:r>
              <a:rPr lang="ko-KR" altLang="en-US" b="1" dirty="0" smtClean="0"/>
              <a:t>도 가능</a:t>
            </a:r>
            <a:r>
              <a:rPr lang="en-US" altLang="ko-KR" b="1" dirty="0" smtClean="0"/>
              <a:t>)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–m</a:t>
            </a:r>
            <a:r>
              <a:rPr lang="en-US" altLang="ko-KR" dirty="0" smtClean="0"/>
              <a:t> “Add hello.txt”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커밋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 </a:t>
            </a:r>
            <a:endParaRPr lang="en-US" altLang="ko-KR" sz="1600" b="1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remote add origin </a:t>
            </a:r>
            <a:r>
              <a:rPr lang="en-US" altLang="ko-KR" dirty="0" smtClean="0"/>
              <a:t>http://github.com/kiyongee2/gitTest.git</a:t>
            </a:r>
          </a:p>
          <a:p>
            <a:pPr marL="285750" indent="-285750">
              <a:buFont typeface="Wingdings"/>
              <a:buChar char="Ø"/>
            </a:pP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–u origin master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깃에 </a:t>
            </a:r>
            <a:r>
              <a:rPr lang="ko-KR" altLang="en-US" dirty="0"/>
              <a:t>파일 </a:t>
            </a:r>
            <a:r>
              <a:rPr lang="ko-KR" altLang="en-US" dirty="0" err="1"/>
              <a:t>업로드하기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24744"/>
            <a:ext cx="66692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두번째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이후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772816"/>
            <a:ext cx="58326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</a:t>
            </a:r>
            <a:r>
              <a:rPr lang="ko-KR" altLang="en-US" sz="1600" dirty="0" smtClean="0"/>
              <a:t>상태 확인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add *</a:t>
            </a: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–m “Add </a:t>
            </a:r>
            <a:r>
              <a:rPr lang="ko-KR" altLang="en-US" dirty="0" smtClean="0"/>
              <a:t>추가 파일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4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595</Words>
  <Application>Microsoft Office PowerPoint</Application>
  <PresentationFormat>A4 용지(210x297mm)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Git - 소스 코드 관리</vt:lpstr>
      <vt:lpstr>  깃허브(Git Hurb)</vt:lpstr>
      <vt:lpstr>  깃 소프트웨어 설치</vt:lpstr>
      <vt:lpstr>  깃허브 원격 저장소 만들기</vt:lpstr>
      <vt:lpstr>  깃허브 원격 저장소 만들기</vt:lpstr>
      <vt:lpstr>  명령 프롬프트 사용</vt:lpstr>
      <vt:lpstr>  깃 환경 설정</vt:lpstr>
      <vt:lpstr>  깃에 파일 업로드하기</vt:lpstr>
      <vt:lpstr>  깃에 파일 업로드하기</vt:lpstr>
      <vt:lpstr>  깃허브 레포지터리 보기</vt:lpstr>
      <vt:lpstr>  깃 파일 삭제</vt:lpstr>
      <vt:lpstr>  깃 계정 이름 변경</vt:lpstr>
      <vt:lpstr>  깃 계정 삭제</vt:lpstr>
      <vt:lpstr>  내 컴퓨터의 다른 사용자 계정 삭제하기</vt:lpstr>
      <vt:lpstr>  깃 클론(git clone)</vt:lpstr>
      <vt:lpstr>  브랜치 이름 변경하기</vt:lpstr>
      <vt:lpstr>  깃 협업하기</vt:lpstr>
      <vt:lpstr> 깃 협업 하기</vt:lpstr>
      <vt:lpstr> 깃 협업 하기</vt:lpstr>
      <vt:lpstr> 깃 협업 하기</vt:lpstr>
      <vt:lpstr>  깃 협업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256</cp:revision>
  <dcterms:created xsi:type="dcterms:W3CDTF">2019-03-04T02:36:55Z</dcterms:created>
  <dcterms:modified xsi:type="dcterms:W3CDTF">2023-06-19T22:51:41Z</dcterms:modified>
</cp:coreProperties>
</file>