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297" r:id="rId14"/>
    <p:sldId id="281" r:id="rId15"/>
    <p:sldId id="282" r:id="rId16"/>
    <p:sldId id="298" r:id="rId17"/>
    <p:sldId id="290" r:id="rId18"/>
    <p:sldId id="303" r:id="rId19"/>
    <p:sldId id="304" r:id="rId20"/>
    <p:sldId id="305" r:id="rId21"/>
    <p:sldId id="306" r:id="rId22"/>
    <p:sldId id="310" r:id="rId23"/>
    <p:sldId id="309" r:id="rId24"/>
    <p:sldId id="308" r:id="rId25"/>
    <p:sldId id="307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수학에서 함수 </a:t>
            </a:r>
            <a:r>
              <a:rPr lang="en-US" altLang="ko-KR" sz="1600" dirty="0" smtClean="0"/>
              <a:t>y=f(x)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함수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에 넣으면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값을 결과로 반환한다는 의미이다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수학의 함수와 마찬가지로 특정 값이나 열이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그 값을 계산하여 결과값을 돌려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상수나 속성 이름을 입력 값으로 받아 단일 값을 결과로 반환한다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모든 내장 함수는 최초에 선언될 때 유효한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수학 함수의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정수 또는 실수 여야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절과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UPDATE </a:t>
            </a:r>
            <a:r>
              <a:rPr lang="ko-KR" altLang="en-US" sz="1600" dirty="0" smtClean="0"/>
              <a:t>절 등에서 모두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  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WHEN </a:t>
            </a:r>
            <a:r>
              <a:rPr lang="ko-KR" altLang="en-US" sz="1800" dirty="0"/>
              <a:t>조건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THEN </a:t>
            </a:r>
            <a:r>
              <a:rPr lang="ko-KR" altLang="en-US" sz="1800" dirty="0"/>
              <a:t>출력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3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DECODE (</a:t>
            </a:r>
            <a:r>
              <a:rPr lang="ko-KR" altLang="en-US" sz="1800" dirty="0" err="1" smtClean="0"/>
              <a:t>열이름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조건 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참인값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거짓인값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7"/>
          <a:stretch/>
        </p:blipFill>
        <p:spPr>
          <a:xfrm>
            <a:off x="1043608" y="1628800"/>
            <a:ext cx="70643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15616" y="1083974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7"/>
          <a:stretch/>
        </p:blipFill>
        <p:spPr>
          <a:xfrm>
            <a:off x="2267744" y="4293096"/>
            <a:ext cx="454953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73361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6"/>
          <a:stretch/>
        </p:blipFill>
        <p:spPr>
          <a:xfrm>
            <a:off x="1162829" y="1452044"/>
            <a:ext cx="4549534" cy="211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"/>
          <a:stretch/>
        </p:blipFill>
        <p:spPr>
          <a:xfrm>
            <a:off x="1149442" y="3933056"/>
            <a:ext cx="4549533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7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933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/>
              <a:t>그룹함수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Group By </a:t>
            </a:r>
            <a:r>
              <a:rPr lang="ko-KR" altLang="en-US" sz="2000" b="1" dirty="0" smtClean="0"/>
              <a:t>절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1752"/>
            <a:ext cx="5253798" cy="2311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71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43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8698"/>
            <a:ext cx="45495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1085</Words>
  <Application>Microsoft Office PowerPoint</Application>
  <PresentationFormat>화면 슬라이드 쇼(4:3)</PresentationFormat>
  <Paragraphs>269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그룹 함수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277</cp:revision>
  <dcterms:created xsi:type="dcterms:W3CDTF">2019-03-04T02:36:55Z</dcterms:created>
  <dcterms:modified xsi:type="dcterms:W3CDTF">2023-04-29T22:44:30Z</dcterms:modified>
</cp:coreProperties>
</file>