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10" r:id="rId3"/>
    <p:sldId id="311" r:id="rId4"/>
    <p:sldId id="312" r:id="rId5"/>
    <p:sldId id="315" r:id="rId6"/>
    <p:sldId id="319" r:id="rId7"/>
    <p:sldId id="313" r:id="rId8"/>
    <p:sldId id="314" r:id="rId9"/>
    <p:sldId id="316" r:id="rId10"/>
    <p:sldId id="317" r:id="rId11"/>
    <p:sldId id="324" r:id="rId12"/>
    <p:sldId id="320" r:id="rId13"/>
    <p:sldId id="321" r:id="rId14"/>
    <p:sldId id="326" r:id="rId15"/>
    <p:sldId id="325" r:id="rId16"/>
    <p:sldId id="322" r:id="rId17"/>
    <p:sldId id="323" r:id="rId18"/>
    <p:sldId id="327" r:id="rId19"/>
    <p:sldId id="328" r:id="rId20"/>
    <p:sldId id="32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90465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 </a:t>
            </a:r>
            <a:r>
              <a:rPr lang="ko-KR" altLang="en-US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연산 및 </a:t>
            </a:r>
            <a:r>
              <a:rPr lang="en-US" altLang="ko-KR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SQL </a:t>
            </a:r>
            <a:r>
              <a:rPr lang="ko-KR" altLang="en-US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최적화</a:t>
            </a:r>
            <a:endParaRPr lang="ko-KR" altLang="en-US" sz="28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EXISTS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EXISTS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en-US" dirty="0"/>
              <a:t>주문이 있는 고객을 알고 싶다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95387"/>
            <a:ext cx="4191363" cy="1470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717032"/>
            <a:ext cx="2636748" cy="769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622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옵티마이저</a:t>
            </a:r>
            <a:r>
              <a:rPr lang="en-US" altLang="ko-KR" sz="2000" b="1" dirty="0" smtClean="0"/>
              <a:t>(Optimizer)</a:t>
            </a:r>
            <a:r>
              <a:rPr lang="ko-KR" altLang="en-US" sz="2000" b="1" dirty="0" smtClean="0"/>
              <a:t>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실행 계획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583" y="1724779"/>
            <a:ext cx="74488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옵티마이저는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의 실행 계획을 수립하고</a:t>
            </a:r>
            <a:r>
              <a:rPr lang="en-US" altLang="ko-KR" sz="1600" dirty="0" smtClean="0"/>
              <a:t>, SQL</a:t>
            </a:r>
            <a:r>
              <a:rPr lang="ko-KR" altLang="en-US" sz="1600" dirty="0" smtClean="0"/>
              <a:t>을 실행하는 데이터베이스 관리 시스템의 소프트웨어이다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동일한 결과가 나오는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도 어떻게 </a:t>
            </a:r>
            <a:r>
              <a:rPr lang="ko-KR" altLang="en-US" sz="1600" dirty="0" err="1" smtClean="0"/>
              <a:t>실행하느냐에</a:t>
            </a:r>
            <a:r>
              <a:rPr lang="ko-KR" altLang="en-US" sz="1600" dirty="0" smtClean="0"/>
              <a:t> 따라 성능이 달라진다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데이터 </a:t>
            </a:r>
            <a:r>
              <a:rPr lang="ko-KR" altLang="en-US" sz="1600" dirty="0" err="1" smtClean="0"/>
              <a:t>딕셔너리에</a:t>
            </a:r>
            <a:r>
              <a:rPr lang="ko-KR" altLang="en-US" sz="1600" dirty="0" smtClean="0"/>
              <a:t> 있는 오브젝트 통계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시스템 </a:t>
            </a:r>
            <a:r>
              <a:rPr lang="ko-KR" altLang="en-US" sz="1600" dirty="0" err="1" smtClean="0"/>
              <a:t>통계등의</a:t>
            </a:r>
            <a:r>
              <a:rPr lang="ko-KR" altLang="en-US" sz="1600" dirty="0" smtClean="0"/>
              <a:t> 정보를 사용해서 예상되는 비용을 산정한다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옵티마이저는</a:t>
            </a:r>
            <a:r>
              <a:rPr lang="ko-KR" altLang="en-US" sz="1600" dirty="0" smtClean="0"/>
              <a:t> 여러 개의 실행 계획 중에서 </a:t>
            </a:r>
            <a:r>
              <a:rPr lang="ko-KR" altLang="en-US" sz="1600" dirty="0" err="1" smtClean="0"/>
              <a:t>최저비용을</a:t>
            </a:r>
            <a:r>
              <a:rPr lang="ko-KR" altLang="en-US" sz="1600" dirty="0" smtClean="0"/>
              <a:t> 가지고 있는 계획을 선택해서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을 실행한다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57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옵티마이저</a:t>
            </a:r>
            <a:r>
              <a:rPr lang="en-US" altLang="ko-KR" sz="2000" b="1" dirty="0" smtClean="0"/>
              <a:t>(Optimizer)</a:t>
            </a:r>
            <a:r>
              <a:rPr lang="ko-KR" altLang="en-US" sz="2000" b="1" dirty="0" smtClean="0"/>
              <a:t>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실행 계획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17728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8092" y="222551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DESC PLAN_TABLE</a:t>
            </a:r>
            <a:r>
              <a:rPr lang="en-US" altLang="ko-KR" dirty="0" smtClean="0"/>
              <a:t>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28" y="1876762"/>
            <a:ext cx="3863675" cy="3947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76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460432" cy="6001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67544" y="144545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* FROM employee;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4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5654530" cy="22252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760" y="3431863"/>
            <a:ext cx="2156647" cy="5563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221088"/>
            <a:ext cx="8589359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87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7524328" cy="24281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38163"/>
            <a:ext cx="6923519" cy="429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910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6424217" cy="2552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38" y="4551639"/>
            <a:ext cx="2156647" cy="5563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84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8205378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717032"/>
            <a:ext cx="6221487" cy="15831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14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인덱스</a:t>
            </a:r>
            <a:r>
              <a:rPr lang="en-US" altLang="ko-KR" sz="2000" b="1" dirty="0" smtClean="0"/>
              <a:t>(INDEX)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583" y="1724779"/>
            <a:ext cx="7448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인덱스는 데이터를 빠르게 검색할 수 있는 방법을 제공함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인덱스는  인덱스 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예 </a:t>
            </a:r>
            <a:r>
              <a:rPr lang="en-US" altLang="ko-KR" sz="1600" dirty="0" err="1" smtClean="0"/>
              <a:t>bookid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정렬되어 있기 때문에 원하는 데이터를 빠르게 조회한다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인덱스는 오름차순 및 내림차순으로 탐색이 가능하다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하나의 테이블에 여러 개의 인덱스를 생성할 수 </a:t>
            </a:r>
            <a:r>
              <a:rPr lang="ko-KR" altLang="en-US" sz="1600" dirty="0" smtClean="0"/>
              <a:t>있고 하나의 인덱스는 여러 개의 칼럼으로 구성될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69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INDEX </a:t>
            </a:r>
            <a:r>
              <a:rPr lang="ko-KR" altLang="en-US" sz="2000" b="1" dirty="0" smtClean="0"/>
              <a:t>생성 </a:t>
            </a:r>
            <a:r>
              <a:rPr lang="en-US" altLang="ko-KR" sz="2000" b="1" dirty="0" smtClean="0"/>
              <a:t>: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CREATE INDEX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인덱스이름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ON </a:t>
            </a:r>
            <a:r>
              <a:rPr lang="en-US" altLang="ko-KR" sz="2000" b="1" dirty="0" smtClean="0"/>
              <a:t>~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77276"/>
            <a:ext cx="5273497" cy="11659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88" y="3717032"/>
            <a:ext cx="8208912" cy="1008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59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집합 </a:t>
            </a:r>
            <a:r>
              <a:rPr lang="ko-KR" altLang="en-US" sz="2000" b="1" dirty="0" smtClean="0"/>
              <a:t>연산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628800"/>
            <a:ext cx="7643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테이블은 </a:t>
            </a:r>
            <a:r>
              <a:rPr lang="ko-KR" altLang="en-US" sz="1600" dirty="0" err="1"/>
              <a:t>투플의</a:t>
            </a:r>
            <a:r>
              <a:rPr lang="ko-KR" altLang="en-US" sz="1600" dirty="0"/>
              <a:t> 집합이므로 테이블 </a:t>
            </a:r>
            <a:r>
              <a:rPr lang="ko-KR" altLang="en-US" sz="1600" dirty="0" smtClean="0"/>
              <a:t>간의 </a:t>
            </a:r>
            <a:r>
              <a:rPr lang="ko-KR" altLang="en-US" sz="1600" dirty="0"/>
              <a:t>집합 연산을 이용하여 합집합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차집합</a:t>
            </a:r>
            <a:r>
              <a:rPr lang="en-US" altLang="ko-KR" sz="1600" dirty="0"/>
              <a:t>, </a:t>
            </a:r>
            <a:r>
              <a:rPr lang="ko-KR" altLang="en-US" sz="1600" dirty="0"/>
              <a:t>교집합을 구할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UNION, MINUS </a:t>
            </a:r>
            <a:r>
              <a:rPr lang="ko-KR" altLang="en-US" sz="1600" dirty="0" smtClean="0"/>
              <a:t>등이 있으며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UNION </a:t>
            </a:r>
            <a:r>
              <a:rPr lang="ko-KR" altLang="en-US" sz="1600" dirty="0"/>
              <a:t>연산자는 중복을 포함하지 않고</a:t>
            </a:r>
            <a:r>
              <a:rPr lang="en-US" altLang="ko-KR" sz="1600" dirty="0"/>
              <a:t>, UNION ALL </a:t>
            </a:r>
            <a:r>
              <a:rPr lang="ko-KR" altLang="en-US" sz="1600" dirty="0"/>
              <a:t>연산자는 중복을 포함한다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98923"/>
            <a:ext cx="4290432" cy="2834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10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INDEX </a:t>
            </a:r>
            <a:r>
              <a:rPr lang="ko-KR" altLang="en-US" sz="2000" b="1" dirty="0" smtClean="0"/>
              <a:t>삭제 </a:t>
            </a:r>
            <a:r>
              <a:rPr lang="en-US" altLang="ko-KR" sz="2000" b="1" dirty="0" smtClean="0"/>
              <a:t>: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CREATE INDEX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인덱스이름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ON </a:t>
            </a:r>
            <a:r>
              <a:rPr lang="en-US" altLang="ko-KR" sz="2000" b="1" dirty="0" smtClean="0"/>
              <a:t>~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52994"/>
            <a:ext cx="3520745" cy="6477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05877"/>
            <a:ext cx="8579296" cy="999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37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5044877" cy="3604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149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7" y="1268760"/>
            <a:ext cx="4176122" cy="4595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84" y="3645024"/>
            <a:ext cx="2034716" cy="1044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642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집합 연산 </a:t>
            </a:r>
            <a:r>
              <a:rPr lang="en-US" altLang="ko-KR" sz="2000" b="1" dirty="0"/>
              <a:t>– </a:t>
            </a:r>
            <a:r>
              <a:rPr lang="ko-KR" altLang="en-US" dirty="0"/>
              <a:t>고객 이름의 합집합을 구하고 싶다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5486875" cy="37112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16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96752"/>
            <a:ext cx="6073666" cy="4701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32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1844824"/>
            <a:ext cx="2849020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77835"/>
            <a:ext cx="3024336" cy="2747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307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12776"/>
            <a:ext cx="2636748" cy="3901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52" y="3717032"/>
            <a:ext cx="1310754" cy="929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583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en-US" altLang="ko-KR" dirty="0" smtClean="0"/>
              <a:t>EXISTS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EXISTS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en-US" dirty="0"/>
              <a:t>주문이 있는 고객을 알고 싶다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1628800"/>
            <a:ext cx="764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조건에 맞는 </a:t>
            </a:r>
            <a:r>
              <a:rPr lang="ko-KR" altLang="en-US" sz="1600" dirty="0" err="1" smtClean="0"/>
              <a:t>투플이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존재하면 </a:t>
            </a:r>
            <a:r>
              <a:rPr lang="ko-KR" altLang="en-US" sz="1600" dirty="0"/>
              <a:t>결과에 포함시킨다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즉 부속질의문의 어떤 행이 조건에 만족하면 참이다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36912"/>
            <a:ext cx="5006774" cy="1676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938362"/>
            <a:ext cx="2720576" cy="1036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982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305</Words>
  <Application>Microsoft Office PowerPoint</Application>
  <PresentationFormat>화면 슬라이드 쇼(4:3)</PresentationFormat>
  <Paragraphs>65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HY헤드라인M</vt:lpstr>
      <vt:lpstr>맑은 고딕</vt:lpstr>
      <vt:lpstr>휴먼모음T</vt:lpstr>
      <vt:lpstr>휴먼엑스포</vt:lpstr>
      <vt:lpstr>Arial</vt:lpstr>
      <vt:lpstr>Office 테마</vt:lpstr>
      <vt:lpstr>6장.  집합 연산 및 SQL 최적화</vt:lpstr>
      <vt:lpstr>  집합 연산</vt:lpstr>
      <vt:lpstr>  집합 연산</vt:lpstr>
      <vt:lpstr>  집합 연산</vt:lpstr>
      <vt:lpstr>  집합 연산</vt:lpstr>
      <vt:lpstr>  집합 연산</vt:lpstr>
      <vt:lpstr>  집합 연산</vt:lpstr>
      <vt:lpstr>  집합 연산</vt:lpstr>
      <vt:lpstr>  EXISTS</vt:lpstr>
      <vt:lpstr>  EXISTS</vt:lpstr>
      <vt:lpstr>  SQL 최적화</vt:lpstr>
      <vt:lpstr>  SQL 최적화</vt:lpstr>
      <vt:lpstr>  SQL 최적화</vt:lpstr>
      <vt:lpstr>  SQL 최적화</vt:lpstr>
      <vt:lpstr>  SQL 최적화</vt:lpstr>
      <vt:lpstr>  SQL 최적화</vt:lpstr>
      <vt:lpstr>  SQL 최적화</vt:lpstr>
      <vt:lpstr>  SQL 최적화</vt:lpstr>
      <vt:lpstr>  SQL 최적화</vt:lpstr>
      <vt:lpstr>  SQL 최적화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295</cp:revision>
  <dcterms:created xsi:type="dcterms:W3CDTF">2019-03-04T02:36:55Z</dcterms:created>
  <dcterms:modified xsi:type="dcterms:W3CDTF">2023-04-30T15:42:47Z</dcterms:modified>
</cp:coreProperties>
</file>