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05" r:id="rId3"/>
    <p:sldId id="341" r:id="rId4"/>
    <p:sldId id="374" r:id="rId5"/>
    <p:sldId id="375" r:id="rId6"/>
    <p:sldId id="332" r:id="rId7"/>
    <p:sldId id="376" r:id="rId8"/>
    <p:sldId id="393" r:id="rId9"/>
    <p:sldId id="377" r:id="rId10"/>
    <p:sldId id="392" r:id="rId11"/>
    <p:sldId id="394" r:id="rId12"/>
    <p:sldId id="395" r:id="rId13"/>
    <p:sldId id="396" r:id="rId14"/>
    <p:sldId id="346" r:id="rId15"/>
    <p:sldId id="380" r:id="rId16"/>
    <p:sldId id="381" r:id="rId17"/>
    <p:sldId id="382" r:id="rId18"/>
    <p:sldId id="383" r:id="rId19"/>
    <p:sldId id="384" r:id="rId20"/>
    <p:sldId id="410" r:id="rId21"/>
    <p:sldId id="411" r:id="rId22"/>
    <p:sldId id="412" r:id="rId23"/>
    <p:sldId id="417" r:id="rId24"/>
    <p:sldId id="413" r:id="rId25"/>
    <p:sldId id="414" r:id="rId26"/>
    <p:sldId id="415" r:id="rId27"/>
    <p:sldId id="416" r:id="rId28"/>
    <p:sldId id="418" r:id="rId29"/>
    <p:sldId id="419" r:id="rId30"/>
    <p:sldId id="420" r:id="rId31"/>
    <p:sldId id="421" r:id="rId32"/>
    <p:sldId id="422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(DB)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7231" y="1268760"/>
            <a:ext cx="5761993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▷ </a:t>
            </a:r>
            <a:r>
              <a:rPr lang="en-US" altLang="ko-KR" sz="2000" b="1" dirty="0" err="1" smtClean="0"/>
              <a:t>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파일로 저장하기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105830"/>
            <a:ext cx="4197684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424608" y="195370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</a:t>
            </a:r>
            <a:r>
              <a:rPr lang="ko-KR" altLang="en-US" dirty="0"/>
              <a:t>기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08784" y="3393862"/>
            <a:ext cx="28803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260813" y="2969241"/>
            <a:ext cx="612067" cy="3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4960" y="2458463"/>
            <a:ext cx="2012136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SQL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저장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en-US" altLang="ko-KR" dirty="0" smtClean="0"/>
              <a:t>(update)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UPDATE </a:t>
            </a:r>
            <a:r>
              <a:rPr lang="ko-KR" altLang="en-US" b="1" dirty="0" err="1" smtClean="0"/>
              <a:t>테이블</a:t>
            </a:r>
            <a:r>
              <a:rPr lang="ko-KR" altLang="en-US" b="1" dirty="0" err="1"/>
              <a:t>명</a:t>
            </a:r>
            <a:r>
              <a:rPr lang="en-US" altLang="ko-KR" b="1" dirty="0" smtClean="0">
                <a:solidFill>
                  <a:srgbClr val="C00000"/>
                </a:solidFill>
              </a:rPr>
              <a:t> SET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 </a:t>
            </a:r>
            <a:r>
              <a:rPr lang="en-US" altLang="ko-KR" b="1" dirty="0" smtClean="0">
                <a:solidFill>
                  <a:srgbClr val="C00000"/>
                </a:solidFill>
              </a:rPr>
              <a:t>WHERE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20888"/>
            <a:ext cx="618908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4077072"/>
            <a:ext cx="208168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83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657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(delete)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b="1" dirty="0" err="1" smtClean="0"/>
              <a:t>테이블</a:t>
            </a:r>
            <a:r>
              <a:rPr lang="ko-KR" altLang="en-US" b="1" dirty="0" err="1"/>
              <a:t>명</a:t>
            </a:r>
            <a:r>
              <a:rPr lang="en-US" altLang="ko-KR" b="1" dirty="0" smtClean="0">
                <a:solidFill>
                  <a:srgbClr val="C00000"/>
                </a:solidFill>
              </a:rPr>
              <a:t> – </a:t>
            </a:r>
            <a:r>
              <a:rPr lang="ko-KR" altLang="en-US" b="1" dirty="0" smtClean="0">
                <a:solidFill>
                  <a:srgbClr val="0070C0"/>
                </a:solidFill>
              </a:rPr>
              <a:t>전체 자료 삭제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92896"/>
            <a:ext cx="2781310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568624" y="407707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변경사항을 취소하고 원래대로 복구하는 명령어</a:t>
            </a:r>
            <a:r>
              <a:rPr lang="en-US" altLang="ko-KR" dirty="0"/>
              <a:t> 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657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(delete)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DELETE </a:t>
            </a:r>
            <a:r>
              <a:rPr lang="en-US" altLang="ko-KR" b="1" dirty="0">
                <a:solidFill>
                  <a:srgbClr val="C00000"/>
                </a:solidFill>
              </a:rPr>
              <a:t>FROM </a:t>
            </a:r>
            <a:r>
              <a:rPr lang="ko-KR" altLang="en-US" b="1" dirty="0" err="1"/>
              <a:t>테이블명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WHERE </a:t>
            </a:r>
            <a:r>
              <a:rPr lang="ko-KR" altLang="en-US" b="1" dirty="0" err="1"/>
              <a:t>칼럼명</a:t>
            </a:r>
            <a:r>
              <a:rPr lang="en-US" altLang="ko-KR" b="1" dirty="0"/>
              <a:t>=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0070C0"/>
                </a:solidFill>
              </a:rPr>
              <a:t>특정 자료 삭제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65512"/>
            <a:ext cx="4793396" cy="9602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640632" y="3789040"/>
            <a:ext cx="66967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</a:t>
            </a:r>
            <a:r>
              <a:rPr lang="en-US" altLang="ko-KR" dirty="0"/>
              <a:t>(</a:t>
            </a:r>
            <a:r>
              <a:rPr lang="ko-KR" altLang="en-US" dirty="0"/>
              <a:t>작은 업무 단위</a:t>
            </a:r>
            <a:r>
              <a:rPr lang="en-US" altLang="ko-KR" dirty="0"/>
              <a:t>) </a:t>
            </a:r>
            <a:r>
              <a:rPr lang="ko-KR" altLang="en-US" dirty="0"/>
              <a:t>완료를 의미하는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C00000"/>
                </a:solidFill>
              </a:rPr>
              <a:t>커밋은</a:t>
            </a:r>
            <a:r>
              <a:rPr lang="ko-KR" altLang="en-US" b="1" dirty="0" smtClean="0">
                <a:solidFill>
                  <a:srgbClr val="C00000"/>
                </a:solidFill>
              </a:rPr>
              <a:t> 자료의 삽입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수정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삭제후</a:t>
            </a:r>
            <a:r>
              <a:rPr lang="ko-KR" altLang="en-US" b="1" dirty="0" smtClean="0">
                <a:solidFill>
                  <a:srgbClr val="C00000"/>
                </a:solidFill>
              </a:rPr>
              <a:t> 반드시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명시해야함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검색할 땐 명시할 필요 없음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4" y="2628175"/>
            <a:ext cx="1728192" cy="834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9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3095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처리 프로세스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51518" y="3284984"/>
            <a:ext cx="590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2. cursor </a:t>
            </a:r>
            <a:r>
              <a:rPr lang="ko-KR" altLang="en-US" dirty="0" smtClean="0"/>
              <a:t>객체 생성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테이블 작업 객체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12640" y="3789040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cur = </a:t>
            </a:r>
            <a:r>
              <a:rPr lang="en-US" altLang="ko-KR" sz="2000" dirty="0" err="1"/>
              <a:t>conn.cursor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51518" y="1916832"/>
            <a:ext cx="39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연결 객체 생성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2640" y="2420888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conn = sqlite3.connect("c:/</a:t>
            </a:r>
            <a:r>
              <a:rPr lang="en-US" altLang="ko-KR" sz="2000" dirty="0" err="1"/>
              <a:t>pydb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mydb.db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1518" y="4653136"/>
            <a:ext cx="590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3</a:t>
            </a:r>
            <a:r>
              <a:rPr lang="en-US" altLang="ko-KR" dirty="0" smtClean="0"/>
              <a:t>. execute()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5157192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cur.execute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DB – </a:t>
            </a:r>
            <a:r>
              <a:rPr lang="ko-KR" altLang="en-US" sz="2800" dirty="0" smtClean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전체 검색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51974"/>
            <a:ext cx="6066046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221088"/>
            <a:ext cx="2591025" cy="1798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2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사원 추가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8" y="1988840"/>
            <a:ext cx="7811241" cy="2572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4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특정 사원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 검색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648268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9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사</a:t>
            </a:r>
            <a:r>
              <a:rPr lang="ko-KR" altLang="en-US" sz="2000" b="1" dirty="0" smtClean="0"/>
              <a:t>원 정보 수정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7" y="2015367"/>
            <a:ext cx="7632848" cy="2874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0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사</a:t>
            </a:r>
            <a:r>
              <a:rPr lang="ko-KR" altLang="en-US" sz="2000" b="1" dirty="0" smtClean="0"/>
              <a:t>원 정보 삭제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47054"/>
            <a:ext cx="6336704" cy="300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9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0938" y="1124744"/>
            <a:ext cx="8460534" cy="1992035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qlite3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Oracle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데이터베이스 관리 시스템이지만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위치하지 않고 응용프로그램에 넣어 사용하는 파일이다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에서는 내장된 라이브러리이므로 </a:t>
            </a:r>
            <a:r>
              <a:rPr lang="en-US" altLang="ko-KR" b="1" dirty="0" smtClean="0"/>
              <a:t>import sqlite3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536" y="3171879"/>
            <a:ext cx="8424936" cy="153233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DB Browser for sqlite3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오픈소스</a:t>
            </a:r>
            <a:r>
              <a:rPr lang="ko-KR" altLang="en-US" dirty="0" smtClean="0"/>
              <a:t> 소프트웨어로 </a:t>
            </a:r>
            <a:r>
              <a:rPr lang="en-US" altLang="ko-KR" dirty="0" smtClean="0"/>
              <a:t>SQLite </a:t>
            </a:r>
            <a:r>
              <a:rPr lang="ko-KR" altLang="en-US" dirty="0" smtClean="0"/>
              <a:t>데이터베이스를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기반으로 편리하게 조작할 수 </a:t>
            </a:r>
            <a:r>
              <a:rPr lang="ko-KR" altLang="en-US" dirty="0"/>
              <a:t>있</a:t>
            </a:r>
            <a:r>
              <a:rPr lang="ko-KR" altLang="en-US" dirty="0" smtClean="0"/>
              <a:t>도록 해주는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다운로드 및 설치 필요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3"/>
          <a:stretch/>
        </p:blipFill>
        <p:spPr>
          <a:xfrm>
            <a:off x="1707615" y="4700359"/>
            <a:ext cx="5550658" cy="1734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1496616" y="6021288"/>
            <a:ext cx="61206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en-US" altLang="ko-KR" dirty="0" smtClean="0"/>
              <a:t>book</a:t>
            </a:r>
            <a:r>
              <a:rPr lang="ko-KR" altLang="en-US" sz="2800" dirty="0" smtClean="0"/>
              <a:t>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데이터 베이스 생성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test.db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 </a:t>
            </a:r>
            <a:r>
              <a:rPr lang="ko-KR" altLang="en-US" sz="2000" b="1" dirty="0" smtClean="0"/>
              <a:t>책 테이블 생성 </a:t>
            </a:r>
            <a:r>
              <a:rPr lang="en-US" altLang="ko-KR" sz="2000" b="1" dirty="0" smtClean="0"/>
              <a:t>- book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52600" y="2564904"/>
          <a:ext cx="7200801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칼럼 이름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book_no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INTEGER PRIMARY KEY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AUTOINCREMENT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책번호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title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TEXT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책제목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publisher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TEXT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저자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page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페이지수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</a:t>
            </a:r>
            <a:r>
              <a:rPr lang="en-US" altLang="ko-KR" dirty="0" smtClean="0"/>
              <a:t>– book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db</a:t>
            </a:r>
            <a:r>
              <a:rPr lang="ko-KR" altLang="en-US" sz="2000" b="1" dirty="0" smtClean="0"/>
              <a:t>생성 및 </a:t>
            </a:r>
            <a:r>
              <a:rPr lang="en-US" altLang="ko-KR" sz="2000" b="1" dirty="0" smtClean="0"/>
              <a:t>connect(</a:t>
            </a:r>
            <a:r>
              <a:rPr lang="ko-KR" altLang="en-US" sz="2000" b="1" dirty="0" smtClean="0"/>
              <a:t>연결</a:t>
            </a:r>
            <a:r>
              <a:rPr lang="en-US" altLang="ko-KR" sz="2000" b="1" dirty="0" smtClean="0"/>
              <a:t>) – </a:t>
            </a:r>
            <a:r>
              <a:rPr lang="en-US" altLang="ko-KR" sz="2000" b="1" dirty="0" err="1" smtClean="0"/>
              <a:t>getconn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87326"/>
            <a:ext cx="5486875" cy="127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77216"/>
            <a:ext cx="2190974" cy="1335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02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</a:t>
            </a:r>
            <a:r>
              <a:rPr lang="ko-KR" altLang="en-US" sz="2000" b="1" dirty="0" smtClean="0"/>
              <a:t>테이블 생성하기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84894"/>
            <a:ext cx="5760640" cy="4178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48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DB Browser for SQLite3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84894"/>
            <a:ext cx="6370872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55" y="4652700"/>
            <a:ext cx="3939881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82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추가하기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26900" y="5169966"/>
            <a:ext cx="584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sequence(</a:t>
            </a:r>
            <a:r>
              <a:rPr lang="ko-KR" altLang="en-US" b="1" dirty="0"/>
              <a:t>순서</a:t>
            </a:r>
            <a:r>
              <a:rPr lang="en-US" altLang="ko-KR" b="1" dirty="0"/>
              <a:t>) -&gt; </a:t>
            </a:r>
            <a:r>
              <a:rPr lang="en-US" altLang="ko-KR" b="1" dirty="0" err="1"/>
              <a:t>autoincrement</a:t>
            </a:r>
            <a:r>
              <a:rPr lang="en-US" altLang="ko-KR" b="1" dirty="0"/>
              <a:t>(1</a:t>
            </a:r>
            <a:r>
              <a:rPr lang="ko-KR" altLang="en-US" b="1" dirty="0"/>
              <a:t>씩 자동증가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book_no</a:t>
            </a:r>
            <a:r>
              <a:rPr lang="ko-KR" altLang="en-US" dirty="0" smtClean="0"/>
              <a:t>는 수동 입력하지 않아야 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68" y="1916832"/>
            <a:ext cx="7216765" cy="3010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5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자료 전체 목록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4465707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5096233"/>
            <a:ext cx="4511431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4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권 검색하기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6264183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0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정보 변경 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3" y="1884894"/>
            <a:ext cx="6104149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3" y="4869160"/>
            <a:ext cx="4496190" cy="3429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58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정보 삭제 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486875" cy="4503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00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700808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python </a:t>
            </a:r>
            <a:r>
              <a:rPr lang="en-US" altLang="ko-KR" dirty="0"/>
              <a:t>-m pip install </a:t>
            </a:r>
            <a:r>
              <a:rPr lang="en-US" altLang="ko-KR" dirty="0" err="1"/>
              <a:t>cx_Oracle</a:t>
            </a:r>
            <a:r>
              <a:rPr lang="en-US" altLang="ko-KR" dirty="0"/>
              <a:t> --upgrade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cx_Oracle</a:t>
            </a:r>
            <a:r>
              <a:rPr lang="ko-KR" altLang="en-US" dirty="0" smtClean="0"/>
              <a:t> 라이브러리 설치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98" y="2806842"/>
            <a:ext cx="5417226" cy="3842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4567" y="2293494"/>
            <a:ext cx="6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인터프리터 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cx_Oracle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1207" y="1348254"/>
            <a:ext cx="6842113" cy="10726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언어 실습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새 데이터베이스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mydb.db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이름으로 저장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08920"/>
            <a:ext cx="3249006" cy="2583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2376264" cy="1654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3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58"/>
          <a:stretch/>
        </p:blipFill>
        <p:spPr>
          <a:xfrm>
            <a:off x="1137681" y="2204864"/>
            <a:ext cx="5182049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20552" y="1484784"/>
            <a:ext cx="6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pytest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5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6904318" cy="4275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077072"/>
            <a:ext cx="4097660" cy="1039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1232" y="18448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racle_connect.py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3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6530906" cy="3101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1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8584" y="1268760"/>
            <a:ext cx="662473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Sqlite3 Document &gt; Alphabet.. &gt; CREATE TABLE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3317022" cy="3948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3"/>
          <a:stretch/>
        </p:blipFill>
        <p:spPr>
          <a:xfrm>
            <a:off x="5025008" y="2276872"/>
            <a:ext cx="4437791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40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1095"/>
              </p:ext>
            </p:extLst>
          </p:nvPr>
        </p:nvGraphicFramePr>
        <p:xfrm>
          <a:off x="5817096" y="2523930"/>
          <a:ext cx="3456384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char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고정길이 문자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text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가변길이 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integer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정수값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real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실수값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datetime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날짜와 시간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356992"/>
            <a:ext cx="402593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36576" y="1340768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테이블 생성</a:t>
            </a:r>
            <a:r>
              <a:rPr lang="en-US" altLang="ko-KR" dirty="0"/>
              <a:t>(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CREATE TABLE </a:t>
            </a:r>
            <a:r>
              <a:rPr lang="ko-KR" altLang="en-US" dirty="0"/>
              <a:t>테이블이름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)</a:t>
            </a:r>
          </a:p>
        </p:txBody>
      </p:sp>
    </p:spTree>
    <p:extLst>
      <p:ext uri="{BB962C8B-B14F-4D97-AF65-F5344CB8AC3E}">
        <p14:creationId xmlns:p14="http://schemas.microsoft.com/office/powerpoint/2010/main" val="2645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1" y="2380818"/>
            <a:ext cx="6027943" cy="2049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생성하기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▷ 테이블 생성 확인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22643" y="2305666"/>
            <a:ext cx="198634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9" name="직선 화살표 연결선 8"/>
          <p:cNvCxnSpPr>
            <a:stCxn id="10" idx="1"/>
          </p:cNvCxnSpPr>
          <p:nvPr/>
        </p:nvCxnSpPr>
        <p:spPr>
          <a:xfrm flipH="1">
            <a:off x="4808986" y="2100213"/>
            <a:ext cx="504054" cy="3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13040" y="1844824"/>
            <a:ext cx="2020292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①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mydb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연결하기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28377" y="1340768"/>
            <a:ext cx="6544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삽입</a:t>
            </a:r>
            <a:r>
              <a:rPr lang="en-US" altLang="ko-KR" dirty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INSERT INTO </a:t>
            </a:r>
            <a:r>
              <a:rPr lang="ko-KR" altLang="en-US" b="1" dirty="0"/>
              <a:t>테이블이름</a:t>
            </a:r>
            <a:r>
              <a:rPr lang="en-US" altLang="ko-KR" b="1" dirty="0"/>
              <a:t>(</a:t>
            </a:r>
            <a:r>
              <a:rPr lang="ko-KR" altLang="en-US" b="1" dirty="0" err="1"/>
              <a:t>칼럼명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/>
              <a:t>(</a:t>
            </a:r>
            <a:r>
              <a:rPr lang="ko-KR" altLang="en-US" b="1" dirty="0"/>
              <a:t>값</a:t>
            </a:r>
            <a:r>
              <a:rPr lang="en-US" altLang="ko-KR" b="1" dirty="0"/>
              <a:t>1, </a:t>
            </a:r>
            <a:r>
              <a:rPr lang="ko-KR" altLang="en-US" b="1" dirty="0"/>
              <a:t>값</a:t>
            </a:r>
            <a:r>
              <a:rPr lang="en-US" altLang="ko-KR" b="1" dirty="0"/>
              <a:t>2)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347647"/>
            <a:ext cx="7200800" cy="1140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53885" y="3717032"/>
            <a:ext cx="641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문자는 </a:t>
            </a:r>
            <a:r>
              <a:rPr lang="ko-KR" altLang="en-US" dirty="0" err="1" smtClean="0"/>
              <a:t>홑따옴표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한줄</a:t>
            </a:r>
            <a:r>
              <a:rPr lang="ko-KR" altLang="en-US" dirty="0" smtClean="0"/>
              <a:t> 주석 처리는 </a:t>
            </a:r>
            <a:r>
              <a:rPr lang="en-US" altLang="ko-KR" dirty="0" smtClean="0"/>
              <a:t>(--) , </a:t>
            </a:r>
            <a:r>
              <a:rPr lang="ko-KR" altLang="en-US" dirty="0" smtClean="0"/>
              <a:t>여러 줄 주석은 </a:t>
            </a:r>
            <a:r>
              <a:rPr lang="en-US" altLang="ko-KR" dirty="0" smtClean="0"/>
              <a:t>/* ~ */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1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568" y="134076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조회</a:t>
            </a:r>
            <a:r>
              <a:rPr lang="en-US" altLang="ko-KR" dirty="0"/>
              <a:t>(select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/>
              <a:t>칼럼명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FROM </a:t>
            </a:r>
            <a:r>
              <a:rPr lang="ko-KR" altLang="en-US" b="1" dirty="0" smtClean="0"/>
              <a:t>테이블이름 </a:t>
            </a:r>
            <a:r>
              <a:rPr lang="en-US" altLang="ko-KR" b="1" dirty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전체 자료 조회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>
                <a:solidFill>
                  <a:srgbClr val="C00000"/>
                </a:solidFill>
              </a:rPr>
              <a:t>SELECT </a:t>
            </a:r>
            <a:r>
              <a:rPr lang="ko-KR" altLang="en-US" b="1" dirty="0" err="1"/>
              <a:t>칼럼명</a:t>
            </a:r>
            <a:r>
              <a:rPr lang="en-US" altLang="ko-KR" b="1" dirty="0">
                <a:solidFill>
                  <a:srgbClr val="C00000"/>
                </a:solidFill>
              </a:rPr>
              <a:t> FROM </a:t>
            </a:r>
            <a:r>
              <a:rPr lang="ko-KR" altLang="en-US" b="1" dirty="0"/>
              <a:t>테이블이름 </a:t>
            </a:r>
            <a:r>
              <a:rPr lang="en-US" altLang="ko-KR" b="1" dirty="0" smtClean="0">
                <a:solidFill>
                  <a:srgbClr val="C00000"/>
                </a:solidFill>
              </a:rPr>
              <a:t>WHERE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칼럼명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특정 </a:t>
            </a:r>
            <a:r>
              <a:rPr lang="ko-KR" altLang="en-US" b="1" dirty="0">
                <a:solidFill>
                  <a:srgbClr val="0070C0"/>
                </a:solidFill>
              </a:rPr>
              <a:t>자료 </a:t>
            </a:r>
            <a:r>
              <a:rPr lang="ko-KR" altLang="en-US" b="1" dirty="0" smtClean="0">
                <a:solidFill>
                  <a:srgbClr val="0070C0"/>
                </a:solidFill>
              </a:rPr>
              <a:t>조회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780928"/>
            <a:ext cx="4869602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5008226"/>
            <a:ext cx="2023289" cy="1085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94" y="5017420"/>
            <a:ext cx="1165961" cy="10440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3" y="5248759"/>
            <a:ext cx="4000847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74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조회</a:t>
            </a:r>
            <a:r>
              <a:rPr lang="en-US" altLang="ko-KR" dirty="0"/>
              <a:t>(select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정렬하기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 </a:t>
            </a:r>
            <a:r>
              <a:rPr lang="en-US" altLang="ko-KR" b="1" dirty="0" smtClean="0">
                <a:solidFill>
                  <a:srgbClr val="C00000"/>
                </a:solidFill>
              </a:rPr>
              <a:t>ORDER BY </a:t>
            </a:r>
            <a:r>
              <a:rPr lang="ko-KR" altLang="en-US" b="1" dirty="0" err="1" smtClean="0"/>
              <a:t>칼럼명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DESC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20888"/>
            <a:ext cx="5258318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149080"/>
            <a:ext cx="1815474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11" y="4185084"/>
            <a:ext cx="182218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7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7501</TotalTime>
  <Words>644</Words>
  <Application>Microsoft Office PowerPoint</Application>
  <PresentationFormat>A4 용지(210x297mm)</PresentationFormat>
  <Paragraphs>157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휴먼엑스포</vt:lpstr>
      <vt:lpstr>Arial</vt:lpstr>
      <vt:lpstr>Wingdings</vt:lpstr>
      <vt:lpstr>Office 테마</vt:lpstr>
      <vt:lpstr>9장. 데이터베이스(DB)</vt:lpstr>
      <vt:lpstr> sqlite3</vt:lpstr>
      <vt:lpstr> sqlite3</vt:lpstr>
      <vt:lpstr> sqlite3</vt:lpstr>
      <vt:lpstr> sqlite3</vt:lpstr>
      <vt:lpstr> Member 테이블 생성하기</vt:lpstr>
      <vt:lpstr> sqlite3</vt:lpstr>
      <vt:lpstr> sqlite3</vt:lpstr>
      <vt:lpstr> sqlite3</vt:lpstr>
      <vt:lpstr> sqlite3</vt:lpstr>
      <vt:lpstr> sqlite3</vt:lpstr>
      <vt:lpstr> sqlite3</vt:lpstr>
      <vt:lpstr> sqlite3</vt:lpstr>
      <vt:lpstr> 파이썬으로 DB 관리</vt:lpstr>
      <vt:lpstr> DB – 사원 관리</vt:lpstr>
      <vt:lpstr> DB – 사원 관리</vt:lpstr>
      <vt:lpstr> DB – 사원 관리</vt:lpstr>
      <vt:lpstr> DB – 사원 관리</vt:lpstr>
      <vt:lpstr> DB – 사원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오라클 연동</vt:lpstr>
      <vt:lpstr> 오라클 연동</vt:lpstr>
      <vt:lpstr> 오라클 연동</vt:lpstr>
      <vt:lpstr> 오라클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408</cp:revision>
  <dcterms:created xsi:type="dcterms:W3CDTF">2019-03-04T02:36:55Z</dcterms:created>
  <dcterms:modified xsi:type="dcterms:W3CDTF">2023-04-28T21:17:23Z</dcterms:modified>
</cp:coreProperties>
</file>