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417" r:id="rId3"/>
    <p:sldId id="437" r:id="rId4"/>
    <p:sldId id="438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41" r:id="rId14"/>
    <p:sldId id="426" r:id="rId15"/>
    <p:sldId id="427" r:id="rId16"/>
    <p:sldId id="428" r:id="rId17"/>
    <p:sldId id="430" r:id="rId18"/>
    <p:sldId id="431" r:id="rId19"/>
    <p:sldId id="429" r:id="rId20"/>
    <p:sldId id="432" r:id="rId21"/>
    <p:sldId id="433" r:id="rId22"/>
    <p:sldId id="434" r:id="rId23"/>
    <p:sldId id="435" r:id="rId24"/>
    <p:sldId id="436" r:id="rId25"/>
    <p:sldId id="439" r:id="rId26"/>
    <p:sldId id="440" r:id="rId27"/>
    <p:sldId id="443" r:id="rId28"/>
    <p:sldId id="442" r:id="rId29"/>
    <p:sldId id="445" r:id="rId30"/>
    <p:sldId id="444" r:id="rId31"/>
    <p:sldId id="413" r:id="rId32"/>
    <p:sldId id="414" r:id="rId33"/>
    <p:sldId id="415" r:id="rId34"/>
    <p:sldId id="416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7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49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tx1"/>
                </a:solidFill>
              </a:rPr>
              <a:t>플라스크 프로젝트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회원 커뮤니티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7" y="1299592"/>
            <a:ext cx="8696936" cy="5184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193360" y="148478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ndex.html.py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1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196752"/>
            <a:ext cx="7277731" cy="53878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846820" y="23488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navbar.html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4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484784"/>
            <a:ext cx="7483488" cy="44199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10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16832"/>
            <a:ext cx="6473863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12914" y="23488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ooter.html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46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268760"/>
            <a:ext cx="6744383" cy="52753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73288" y="1988840"/>
            <a:ext cx="119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1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268760"/>
            <a:ext cx="8116003" cy="52963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78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15" y="1344749"/>
            <a:ext cx="8176969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184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66" y="1340939"/>
            <a:ext cx="7696867" cy="41761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898532" y="1844824"/>
            <a:ext cx="137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ain-js.js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4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28800"/>
            <a:ext cx="6058425" cy="32235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48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1628800"/>
            <a:ext cx="4503810" cy="3696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55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340768"/>
            <a:ext cx="7348064" cy="5184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10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96" y="1340768"/>
            <a:ext cx="7828937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061345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register.html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7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241482"/>
            <a:ext cx="6557288" cy="52118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509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484784"/>
            <a:ext cx="6287045" cy="40999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257256" y="19168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validation.js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4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12776"/>
            <a:ext cx="6980525" cy="44199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773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60848"/>
            <a:ext cx="6668078" cy="21109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01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268760"/>
            <a:ext cx="7816178" cy="50719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4847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memberlist.html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03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3" r="11181"/>
          <a:stretch/>
        </p:blipFill>
        <p:spPr>
          <a:xfrm>
            <a:off x="1424608" y="1420789"/>
            <a:ext cx="3672408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3861048"/>
            <a:ext cx="3583487" cy="24789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9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05" y="1484784"/>
            <a:ext cx="8321761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95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268760"/>
            <a:ext cx="5976664" cy="54094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81192" y="18448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9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628800"/>
            <a:ext cx="5814564" cy="1668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858" y="2996952"/>
            <a:ext cx="4473328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484784"/>
            <a:ext cx="3168352" cy="45774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79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987217"/>
            <a:ext cx="9160034" cy="36198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947723" y="1988840"/>
            <a:ext cx="217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memberlist.html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4390" y="138556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회원 목록 페이지에 세션 적용하기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8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486054" y="197768"/>
            <a:ext cx="331481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세션</a:t>
            </a:r>
            <a:r>
              <a:rPr lang="en-US" altLang="ko-KR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(session)</a:t>
            </a:r>
            <a:endParaRPr lang="ko-KR" altLang="en-US" sz="28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544" y="1116900"/>
            <a:ext cx="871296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클라이언트와 웹 서버 간의 상태를 지속적으로 유지하는 방법을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사용자 인증을 통해 특정 페이지를 사용할 수 있도록 권한 상태 유지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웹 쇼핑몰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장바구니나 주문 처리와 같은 회원 전용 페이지 로그인 후 다른 웹 페이지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에 갔다가 돌아와도 로그인 상태 유지됨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세션은 오직 웹 서버에 존재하는 객체로 웹 브라우저마다 </a:t>
            </a:r>
            <a:r>
              <a:rPr lang="ko-KR" altLang="en-US" sz="1600" dirty="0" smtClean="0">
                <a:solidFill>
                  <a:srgbClr val="C00000"/>
                </a:solidFill>
              </a:rPr>
              <a:t>하나씩</a:t>
            </a:r>
            <a:r>
              <a:rPr lang="ko-KR" altLang="en-US" sz="1600" dirty="0" smtClean="0"/>
              <a:t> 존재하므로 브라우저를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닫기 전까지 웹 페이지를 이동하더라도 사용자 정보가 유지된다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85048" y="4250457"/>
            <a:ext cx="1872208" cy="213087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24250" y="4358468"/>
            <a:ext cx="1588122" cy="1878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22267" y="4725144"/>
            <a:ext cx="792087" cy="467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세션</a:t>
            </a:r>
            <a:endParaRPr lang="ko-KR" altLang="en-US" sz="14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61113" y="5517232"/>
            <a:ext cx="792087" cy="467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세션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18001" y="4237703"/>
            <a:ext cx="1614919" cy="214362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845432" y="4974225"/>
            <a:ext cx="19716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4" idx="3"/>
          </p:cNvCxnSpPr>
          <p:nvPr/>
        </p:nvCxnSpPr>
        <p:spPr>
          <a:xfrm>
            <a:off x="3845432" y="5723239"/>
            <a:ext cx="19716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37" y="4617677"/>
            <a:ext cx="845395" cy="68419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87" y="5430243"/>
            <a:ext cx="839945" cy="58599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10" y="3998203"/>
            <a:ext cx="659578" cy="961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4"/>
          <a:stretch/>
        </p:blipFill>
        <p:spPr>
          <a:xfrm>
            <a:off x="2388222" y="3962120"/>
            <a:ext cx="764578" cy="58456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940962" y="3952153"/>
            <a:ext cx="10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클라이언트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199681" y="3930867"/>
            <a:ext cx="91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529064" y="4365104"/>
            <a:ext cx="1356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Flask,Django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44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418792" y="188640"/>
            <a:ext cx="359810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쿠</a:t>
            </a:r>
            <a:r>
              <a:rPr lang="ko-KR" altLang="en-US" sz="2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키</a:t>
            </a:r>
            <a:r>
              <a:rPr lang="en-US" altLang="ko-KR" sz="2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(cookie)</a:t>
            </a:r>
            <a:endParaRPr lang="ko-KR" altLang="en-US" sz="28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0552" y="1121256"/>
            <a:ext cx="84969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쿠</a:t>
            </a:r>
            <a:r>
              <a:rPr lang="ko-KR" altLang="en-US" sz="2000" b="1" dirty="0"/>
              <a:t>키</a:t>
            </a:r>
            <a:r>
              <a:rPr lang="en-US" altLang="ko-KR" sz="2000" b="1" dirty="0" smtClean="0"/>
              <a:t>(cookie)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클라이언트와 웹 서버간의 상태를 지속적으로 유지하는 방법으로 쿠키와 세션이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쿠키는 세션과 달리 상태 정보를 웹 서버가 아닌 클라이언트에 저장한다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어떤 웹 사이트를 처음 방문한 사용자가 로그인 인증을 하고 나면 아이디와 </a:t>
            </a:r>
            <a:r>
              <a:rPr lang="ko-KR" altLang="en-US" sz="1600" dirty="0" err="1" smtClean="0"/>
              <a:t>비밀번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호를 기록한 쿠키가 만들어지고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다음부터 사용자가  그 사이트에 접속하면 별도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의 절차를 거치지 않고 쉽게 접속할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쿠키는 클라이언트의 일정 폴더에 정보를 저장하므로 웹 서버의 부하를 줄일 수 있으나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개인 정보 기록이 남기 때문에 보안에 문제가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65168" y="4469552"/>
            <a:ext cx="1045905" cy="16310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Django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Flask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18001" y="4168084"/>
            <a:ext cx="1614919" cy="214362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147762" y="4962654"/>
            <a:ext cx="22453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232920" y="5360164"/>
            <a:ext cx="2160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372" y="4476974"/>
            <a:ext cx="1021055" cy="82636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97" y="4091697"/>
            <a:ext cx="659578" cy="961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4"/>
          <a:stretch/>
        </p:blipFill>
        <p:spPr>
          <a:xfrm>
            <a:off x="2288704" y="3892501"/>
            <a:ext cx="764578" cy="58456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887493" y="3882534"/>
            <a:ext cx="10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클라이언트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465168" y="4024361"/>
            <a:ext cx="91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87493" y="5414231"/>
            <a:ext cx="1201411" cy="83834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쿠키저장소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99787" y="5766477"/>
            <a:ext cx="792087" cy="34208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쿠</a:t>
            </a:r>
            <a:r>
              <a:rPr lang="ko-KR" altLang="en-US" sz="1400"/>
              <a:t>키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64537" y="5952423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②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32920" y="5445224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47760" y="4314582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55957" y="4387976"/>
            <a:ext cx="1433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쿠키생성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132360" y="6021288"/>
            <a:ext cx="1138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쿠키저장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613740" y="5475320"/>
            <a:ext cx="134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쿠키전송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455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Session &amp; Cookie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96752"/>
            <a:ext cx="2952328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세션과 쿠키 확인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6616" y="19168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개발자도구 </a:t>
            </a:r>
            <a:r>
              <a:rPr lang="en-US" altLang="ko-KR" sz="1600" dirty="0" smtClean="0"/>
              <a:t>&gt; Network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386000"/>
            <a:ext cx="9080034" cy="360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73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Session &amp; Cookie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2952328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세션과 쿠키 확인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492896"/>
            <a:ext cx="4896544" cy="25625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06420" y="1988840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개발자도구 </a:t>
            </a:r>
            <a:r>
              <a:rPr lang="en-US" altLang="ko-KR" sz="1600" dirty="0" smtClean="0"/>
              <a:t>&gt; Application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07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772816"/>
            <a:ext cx="6234811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09184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ember.sql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9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76" y="1412776"/>
            <a:ext cx="5900588" cy="50847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812914" y="23488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tart_app.py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196752"/>
            <a:ext cx="6960773" cy="53285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03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56792"/>
            <a:ext cx="6271803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12914" y="23488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tart_app.py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71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6752083" cy="4176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346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</a:t>
            </a:r>
            <a:r>
              <a:rPr lang="ko-KR" altLang="en-US" dirty="0" smtClean="0"/>
              <a:t>커뮤니티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84784"/>
            <a:ext cx="7594194" cy="4392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13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7011</TotalTime>
  <Words>392</Words>
  <Application>Microsoft Office PowerPoint</Application>
  <PresentationFormat>A4 용지(210x297mm)</PresentationFormat>
  <Paragraphs>127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휴먼엑스포</vt:lpstr>
      <vt:lpstr>Arial</vt:lpstr>
      <vt:lpstr>Wingdings</vt:lpstr>
      <vt:lpstr>Office 테마</vt:lpstr>
      <vt:lpstr>플라스크 프로젝트 – 회원 커뮤니티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PowerPoint 프레젠테이션</vt:lpstr>
      <vt:lpstr>PowerPoint 프레젠테이션</vt:lpstr>
      <vt:lpstr> Session &amp; Cookie</vt:lpstr>
      <vt:lpstr> Session &amp; Cookie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418</cp:revision>
  <dcterms:created xsi:type="dcterms:W3CDTF">2019-03-04T02:36:55Z</dcterms:created>
  <dcterms:modified xsi:type="dcterms:W3CDTF">2023-04-30T21:40:50Z</dcterms:modified>
</cp:coreProperties>
</file>