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390" r:id="rId4"/>
    <p:sldId id="395" r:id="rId5"/>
    <p:sldId id="396" r:id="rId6"/>
    <p:sldId id="392" r:id="rId7"/>
    <p:sldId id="389" r:id="rId8"/>
    <p:sldId id="393" r:id="rId9"/>
    <p:sldId id="391" r:id="rId10"/>
    <p:sldId id="394" r:id="rId11"/>
    <p:sldId id="397" r:id="rId12"/>
    <p:sldId id="398" r:id="rId13"/>
    <p:sldId id="399" r:id="rId14"/>
    <p:sldId id="403" r:id="rId15"/>
    <p:sldId id="406" r:id="rId16"/>
    <p:sldId id="407" r:id="rId17"/>
    <p:sldId id="400" r:id="rId18"/>
    <p:sldId id="401" r:id="rId19"/>
    <p:sldId id="404" r:id="rId20"/>
    <p:sldId id="405" r:id="rId21"/>
    <p:sldId id="408" r:id="rId22"/>
    <p:sldId id="409" r:id="rId23"/>
    <p:sldId id="410" r:id="rId24"/>
    <p:sldId id="411" r:id="rId25"/>
    <p:sldId id="413" r:id="rId26"/>
    <p:sldId id="414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Maven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기반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Maven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MVC – </a:t>
            </a:r>
            <a:r>
              <a:rPr lang="ko-KR" altLang="en-US" b="1" dirty="0" smtClean="0"/>
              <a:t>고급 컨트롤러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전체 상품 목록을 보여주고 상품을 선택하면 세부 정보를 보여주도록 구현함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2018164"/>
            <a:ext cx="74168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Model(</a:t>
            </a:r>
            <a:r>
              <a:rPr lang="ko-KR" altLang="en-US" dirty="0" smtClean="0"/>
              <a:t>모델 구현</a:t>
            </a:r>
            <a:r>
              <a:rPr lang="en-US" altLang="ko-KR" dirty="0" smtClean="0"/>
              <a:t>) – Product.java, ProductService.java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View(</a:t>
            </a:r>
            <a:r>
              <a:rPr lang="ko-KR" altLang="en-US" dirty="0" smtClean="0"/>
              <a:t>뷰 구현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productList.jsp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productInfo.jsp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Controller(</a:t>
            </a:r>
            <a:r>
              <a:rPr lang="ko-KR" altLang="en-US" dirty="0" smtClean="0"/>
              <a:t>컨트롤러 구현</a:t>
            </a:r>
            <a:r>
              <a:rPr lang="en-US" altLang="ko-KR" dirty="0" smtClean="0"/>
              <a:t>) – ProductController.java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552" y="3789040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모델 구현은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사용하지 않고 자료 구조</a:t>
            </a:r>
            <a:r>
              <a:rPr lang="en-US" altLang="ko-KR" dirty="0" smtClean="0"/>
              <a:t>(Map)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67" y="1268543"/>
            <a:ext cx="607366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13240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roduct.java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24744"/>
            <a:ext cx="4392488" cy="5025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" y="1180905"/>
            <a:ext cx="7331075" cy="449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847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738357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5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9"/>
          <a:stretch/>
        </p:blipFill>
        <p:spPr>
          <a:xfrm>
            <a:off x="848544" y="1844824"/>
            <a:ext cx="826420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6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521592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9019" y="23921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88088"/>
            <a:ext cx="3985605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5" y="3195329"/>
            <a:ext cx="6454699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52126"/>
            <a:ext cx="3535267" cy="2701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93" y="1952125"/>
            <a:ext cx="3216831" cy="2702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776282" y="3202302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813124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Maven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552" y="155679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복잡한 프로젝트의 소스를 체계적으로 컴파일하고 관련 라이브러리의 버전이나 종속성 관리를 쉽게 도와주는 </a:t>
            </a:r>
            <a:r>
              <a:rPr lang="en-US" altLang="ko-KR" dirty="0" smtClean="0"/>
              <a:t>tool(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아파치 프로젝트로 </a:t>
            </a:r>
            <a:r>
              <a:rPr lang="en-US" altLang="ko-KR" dirty="0" smtClean="0"/>
              <a:t>Maven(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다수가 사용하는 자바 </a:t>
            </a:r>
            <a:r>
              <a:rPr lang="ko-KR" altLang="en-US" dirty="0" err="1" smtClean="0"/>
              <a:t>빌드도구가</a:t>
            </a:r>
            <a:r>
              <a:rPr lang="ko-KR" altLang="en-US" dirty="0" smtClean="0"/>
              <a:t> 되었으며 특히 스프링 프레임워크 개발에서 기본 빌드 도구로 활용되고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그런데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안드로이드 앱 개발의 기본 빌드 도구가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 프레임워크에서도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10250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ProductInfo.jsp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완성해 보세요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146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748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 실습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장바구니</a:t>
            </a:r>
            <a:r>
              <a:rPr lang="en-US" altLang="ko-KR" sz="2000" b="1" dirty="0" smtClean="0"/>
              <a:t>(Shopping Cart)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84421"/>
              </p:ext>
            </p:extLst>
          </p:nvPr>
        </p:nvGraphicFramePr>
        <p:xfrm>
          <a:off x="848544" y="2509397"/>
          <a:ext cx="8496944" cy="3223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loginForm.jsp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폼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 이름을 입력하는 양식만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selProcuct.jsp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상품을 선택하는 화면으로 리스트에서 원하는 상품을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버튼을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눌러 상품을 추가한다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ko-KR" altLang="en-US" sz="1600" dirty="0" smtClean="0"/>
                        <a:t>사용자 세션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productAdd.jsp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selProduct</a:t>
                      </a:r>
                      <a:r>
                        <a:rPr lang="ko-KR" altLang="en-US" sz="1600" dirty="0" smtClean="0"/>
                        <a:t>에서 선택한 상품을 세션에 넣는다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선택된 데이터를 모두 </a:t>
                      </a:r>
                      <a:r>
                        <a:rPr lang="ko-KR" altLang="en-US" sz="1600" dirty="0" err="1" smtClean="0"/>
                        <a:t>선택해야하므로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ArrayList</a:t>
                      </a:r>
                      <a:r>
                        <a:rPr lang="ko-KR" altLang="en-US" sz="1600" dirty="0" smtClean="0"/>
                        <a:t>를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6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checkOut.jsp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세션이 살아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하나</a:t>
                      </a:r>
                      <a:r>
                        <a:rPr lang="ko-KR" altLang="en-US" sz="1600" baseline="0" dirty="0" smtClean="0"/>
                        <a:t> 이상의 상품을 선택한 상태라면 선택한 상품의 목록을 보여준다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19168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3"/>
            <a:ext cx="2933101" cy="144999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87" y="1849296"/>
            <a:ext cx="3330370" cy="214138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71" y="3731846"/>
            <a:ext cx="3419929" cy="106530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4149080"/>
            <a:ext cx="1968655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728864" y="2809325"/>
            <a:ext cx="837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897216" y="3284984"/>
            <a:ext cx="72008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566657" y="3731846"/>
            <a:ext cx="1394455" cy="99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2940" y="243999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6487" y="328498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3884" y="414908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6172735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36088" y="189452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7545256" cy="50923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1412776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selProduct.jsp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68760"/>
            <a:ext cx="8468449" cy="4706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01272" y="1340768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399661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05128" y="1340768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checkOut.jsp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7088"/>
            <a:ext cx="7038626" cy="447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585559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76872"/>
            <a:ext cx="6477561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5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2880610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00" y="2420888"/>
            <a:ext cx="2743438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configure &gt; Convert to Maven 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4"/>
          <a:stretch/>
        </p:blipFill>
        <p:spPr>
          <a:xfrm>
            <a:off x="992560" y="1844824"/>
            <a:ext cx="6241321" cy="1674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2" y="3645024"/>
            <a:ext cx="3193262" cy="2736304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>
          <a:xfrm flipV="1">
            <a:off x="3872880" y="3789040"/>
            <a:ext cx="648072" cy="648072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8" r="36149"/>
          <a:stretch/>
        </p:blipFill>
        <p:spPr>
          <a:xfrm>
            <a:off x="3277589" y="2060848"/>
            <a:ext cx="537388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520" y="2420888"/>
            <a:ext cx="2391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pom.xml</a:t>
            </a:r>
            <a:r>
              <a:rPr lang="ko-KR" altLang="en-US" b="1" dirty="0" smtClean="0"/>
              <a:t>이 생성됨</a:t>
            </a:r>
            <a:endParaRPr lang="en-US" altLang="ko-KR" b="1" dirty="0" smtClean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828428" y="2928719"/>
            <a:ext cx="1756420" cy="9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en-US" altLang="ko-KR" b="1" dirty="0" err="1" smtClean="0"/>
              <a:t>Webapp</a:t>
            </a:r>
            <a:r>
              <a:rPr lang="en-US" altLang="ko-KR" b="1" dirty="0" smtClean="0"/>
              <a:t> &gt; WEB-INF &gt; lib &gt; jstl-1.2.jar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삭제후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MavenRepository</a:t>
            </a:r>
            <a:r>
              <a:rPr lang="en-US" altLang="ko-KR" b="1" dirty="0" smtClean="0"/>
              <a:t> &gt; </a:t>
            </a:r>
            <a:r>
              <a:rPr lang="en-US" altLang="ko-KR" b="1" dirty="0" err="1" smtClean="0"/>
              <a:t>jstl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&gt; jstl1.2 Maven </a:t>
            </a:r>
            <a:r>
              <a:rPr lang="ko-KR" altLang="en-US" b="1" dirty="0" err="1" smtClean="0"/>
              <a:t>복사후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3. pox.xml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&lt;dependencies&gt; </a:t>
            </a:r>
            <a:r>
              <a:rPr lang="ko-KR" altLang="en-US" b="1" dirty="0" err="1" smtClean="0"/>
              <a:t>추가후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붙여넣기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jstl-1.2.jar</a:t>
            </a:r>
            <a:r>
              <a:rPr lang="ko-KR" altLang="en-US" b="1" dirty="0" smtClean="0"/>
              <a:t>가 주입됨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Maven &gt;</a:t>
            </a:r>
            <a:r>
              <a:rPr lang="ko-KR" altLang="en-US" b="1" dirty="0"/>
              <a:t> </a:t>
            </a:r>
            <a:r>
              <a:rPr lang="en-US" altLang="ko-KR" b="1" dirty="0" smtClean="0"/>
              <a:t>update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96952"/>
            <a:ext cx="6735571" cy="275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9" b="32063"/>
          <a:stretch/>
        </p:blipFill>
        <p:spPr>
          <a:xfrm>
            <a:off x="5385048" y="3573016"/>
            <a:ext cx="396044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5169024" y="5013176"/>
            <a:ext cx="288032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</TotalTime>
  <Words>409</Words>
  <Application>Microsoft Office PowerPoint</Application>
  <PresentationFormat>A4 용지(210x297mm)</PresentationFormat>
  <Paragraphs>77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Maven 기반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877</cp:revision>
  <dcterms:created xsi:type="dcterms:W3CDTF">2019-03-04T02:36:55Z</dcterms:created>
  <dcterms:modified xsi:type="dcterms:W3CDTF">2023-07-18T21:16:26Z</dcterms:modified>
</cp:coreProperties>
</file>