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6" r:id="rId2"/>
    <p:sldId id="465" r:id="rId3"/>
    <p:sldId id="385" r:id="rId4"/>
    <p:sldId id="496" r:id="rId5"/>
    <p:sldId id="497" r:id="rId6"/>
    <p:sldId id="494" r:id="rId7"/>
    <p:sldId id="498" r:id="rId8"/>
    <p:sldId id="502" r:id="rId9"/>
    <p:sldId id="499" r:id="rId10"/>
    <p:sldId id="500" r:id="rId11"/>
    <p:sldId id="501" r:id="rId12"/>
    <p:sldId id="503" r:id="rId13"/>
    <p:sldId id="505" r:id="rId14"/>
    <p:sldId id="506" r:id="rId15"/>
    <p:sldId id="507" r:id="rId16"/>
    <p:sldId id="508" r:id="rId17"/>
    <p:sldId id="509" r:id="rId18"/>
    <p:sldId id="510" r:id="rId19"/>
    <p:sldId id="511" r:id="rId20"/>
    <p:sldId id="512" r:id="rId21"/>
    <p:sldId id="513" r:id="rId22"/>
    <p:sldId id="380" r:id="rId23"/>
    <p:sldId id="495" r:id="rId24"/>
    <p:sldId id="391" r:id="rId25"/>
    <p:sldId id="392" r:id="rId26"/>
    <p:sldId id="504" r:id="rId27"/>
    <p:sldId id="516" r:id="rId28"/>
    <p:sldId id="514" r:id="rId29"/>
    <p:sldId id="515" r:id="rId30"/>
    <p:sldId id="518" r:id="rId31"/>
    <p:sldId id="517" r:id="rId32"/>
    <p:sldId id="519" r:id="rId33"/>
    <p:sldId id="520" r:id="rId34"/>
    <p:sldId id="521" r:id="rId35"/>
    <p:sldId id="522" r:id="rId36"/>
    <p:sldId id="523" r:id="rId37"/>
    <p:sldId id="524" r:id="rId38"/>
    <p:sldId id="525" r:id="rId3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82" d="100"/>
          <a:sy n="82" d="100"/>
        </p:scale>
        <p:origin x="1286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525344"/>
            <a:ext cx="9945555" cy="33265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pic>
        <p:nvPicPr>
          <p:cNvPr id="9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5953107"/>
            <a:ext cx="654360" cy="6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41432" y="6525344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8" y="1379513"/>
            <a:ext cx="4458494" cy="1226567"/>
          </a:xfrm>
        </p:spPr>
        <p:txBody>
          <a:bodyPr>
            <a:normAutofit/>
          </a:bodyPr>
          <a:lstStyle/>
          <a:p>
            <a:r>
              <a:rPr lang="en-US" altLang="ko-KR" sz="2800" b="1" dirty="0" err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WebMarket</a:t>
            </a:r>
            <a:r>
              <a:rPr lang="en-US" altLang="ko-KR" sz="28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8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sz="28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상품</a:t>
            </a:r>
            <a:endParaRPr lang="ko-KR" altLang="en-US" sz="2800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708920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i="1" dirty="0" smtClean="0">
                <a:solidFill>
                  <a:schemeClr val="bg1"/>
                </a:solidFill>
              </a:rPr>
              <a:t> </a:t>
            </a:r>
            <a:r>
              <a:rPr lang="en-US" altLang="ko-KR" sz="2000" i="1" dirty="0" smtClean="0">
                <a:solidFill>
                  <a:schemeClr val="bg1"/>
                </a:solidFill>
              </a:rPr>
              <a:t>Product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91" y="4082682"/>
            <a:ext cx="1938605" cy="193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574508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en-US" altLang="ko-KR" b="1" dirty="0"/>
          </a:p>
        </p:txBody>
      </p:sp>
      <p:sp>
        <p:nvSpPr>
          <p:cNvPr id="6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ProductDAO</a:t>
            </a:r>
            <a:r>
              <a:rPr lang="en-US" altLang="ko-KR" dirty="0" smtClean="0"/>
              <a:t> Class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02" y="1268760"/>
            <a:ext cx="7902625" cy="49381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625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574508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en-US" altLang="ko-KR" b="1" dirty="0"/>
          </a:p>
        </p:txBody>
      </p:sp>
      <p:sp>
        <p:nvSpPr>
          <p:cNvPr id="6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ProductDAO</a:t>
            </a:r>
            <a:r>
              <a:rPr lang="en-US" altLang="ko-KR" dirty="0" smtClean="0"/>
              <a:t> Class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124744"/>
            <a:ext cx="8204515" cy="49685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7197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574508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en-US" altLang="ko-KR" b="1" dirty="0"/>
          </a:p>
        </p:txBody>
      </p:sp>
      <p:sp>
        <p:nvSpPr>
          <p:cNvPr id="6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ProductDAO</a:t>
            </a:r>
            <a:r>
              <a:rPr lang="en-US" altLang="ko-KR" dirty="0" smtClean="0"/>
              <a:t> Class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052736"/>
            <a:ext cx="7819890" cy="52565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143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574508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en-US" altLang="ko-KR" b="1" dirty="0"/>
          </a:p>
        </p:txBody>
      </p:sp>
      <p:sp>
        <p:nvSpPr>
          <p:cNvPr id="6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MainController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9714" y="1124744"/>
            <a:ext cx="395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b="1" dirty="0" smtClean="0"/>
              <a:t>Controller – </a:t>
            </a:r>
            <a:r>
              <a:rPr lang="ko-KR" altLang="en-US" b="1" dirty="0" err="1" smtClean="0"/>
              <a:t>서블릿</a:t>
            </a:r>
            <a:r>
              <a:rPr lang="en-US" altLang="ko-KR" b="1" dirty="0" smtClean="0"/>
              <a:t>(Servlet)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90" y="1763885"/>
            <a:ext cx="9449619" cy="33302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6050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574508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en-US" altLang="ko-KR" b="1" dirty="0"/>
          </a:p>
        </p:txBody>
      </p:sp>
      <p:sp>
        <p:nvSpPr>
          <p:cNvPr id="6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MainController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52" y="1081836"/>
            <a:ext cx="9182896" cy="46943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08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574508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en-US" altLang="ko-KR" b="1" dirty="0"/>
          </a:p>
        </p:txBody>
      </p:sp>
      <p:sp>
        <p:nvSpPr>
          <p:cNvPr id="6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MainController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11" y="1497162"/>
            <a:ext cx="9655377" cy="3863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0618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574508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en-US" altLang="ko-KR" b="1" dirty="0"/>
          </a:p>
        </p:txBody>
      </p:sp>
      <p:sp>
        <p:nvSpPr>
          <p:cNvPr id="6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MainController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47" y="1207577"/>
            <a:ext cx="8596105" cy="44428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0398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574508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en-US" altLang="ko-KR" b="1" dirty="0"/>
          </a:p>
        </p:txBody>
      </p:sp>
      <p:sp>
        <p:nvSpPr>
          <p:cNvPr id="6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MainController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219" y="1516214"/>
            <a:ext cx="6477561" cy="38255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576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574508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en-US" altLang="ko-KR" b="1" dirty="0"/>
          </a:p>
        </p:txBody>
      </p:sp>
      <p:sp>
        <p:nvSpPr>
          <p:cNvPr id="6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MainController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124744"/>
            <a:ext cx="7605419" cy="51591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8003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574508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en-US" altLang="ko-KR" b="1" dirty="0"/>
          </a:p>
        </p:txBody>
      </p:sp>
      <p:sp>
        <p:nvSpPr>
          <p:cNvPr id="6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MainController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66" y="1043733"/>
            <a:ext cx="9320068" cy="47705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1539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Web Shopping Mall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1124744"/>
            <a:ext cx="8424936" cy="45708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332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574508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en-US" altLang="ko-KR" b="1" dirty="0"/>
          </a:p>
        </p:txBody>
      </p:sp>
      <p:sp>
        <p:nvSpPr>
          <p:cNvPr id="6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MainController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052736"/>
            <a:ext cx="9633520" cy="47767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135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574508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en-US" altLang="ko-KR" b="1" dirty="0"/>
          </a:p>
        </p:txBody>
      </p:sp>
      <p:sp>
        <p:nvSpPr>
          <p:cNvPr id="6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MainController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083" y="1154233"/>
            <a:ext cx="7315834" cy="45495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1792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Web Shopping Mall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362" y="1881686"/>
            <a:ext cx="5166808" cy="16841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702362" y="1412776"/>
            <a:ext cx="1440160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index.jsp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312" y="4490804"/>
            <a:ext cx="4275190" cy="7696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737858" y="4047454"/>
            <a:ext cx="1440160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footer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29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Web Shopping Mall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1196752"/>
            <a:ext cx="9414249" cy="45365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833320" y="1450276"/>
            <a:ext cx="1440160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main.jsp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07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Web Shopping Mall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1196752"/>
            <a:ext cx="9076550" cy="47525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905328" y="2420888"/>
            <a:ext cx="1800200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header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6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Web Shopping Mall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96" y="1052736"/>
            <a:ext cx="9175021" cy="49089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3605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Web Shopping Mall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1340768"/>
            <a:ext cx="8817104" cy="41608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023230" y="1556792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productList.jsp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86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Web Shopping Mall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1124744"/>
            <a:ext cx="9186271" cy="46255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674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Web Shopping Mall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1052736"/>
            <a:ext cx="9061307" cy="50042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023230" y="1556792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productInfo.jsp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86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Web Shopping Mall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1124744"/>
            <a:ext cx="9311236" cy="46848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329264" y="1412776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productInfo.jsp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62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Web Shopping Mall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24608" y="119675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dirty="0" smtClean="0"/>
              <a:t>프로젝트 계층 구조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881572"/>
            <a:ext cx="3054187" cy="32033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144" y="1881572"/>
            <a:ext cx="2836194" cy="41176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822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Web Shopping Mall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052737"/>
            <a:ext cx="7667357" cy="53285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44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Web Shopping Mall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1124744"/>
            <a:ext cx="9201472" cy="47114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329264" y="1412776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productForm.jsp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6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Web Shopping Mall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124744"/>
            <a:ext cx="8112607" cy="49193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329264" y="1412776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productForm.jsp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00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Web Shopping Mall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196752"/>
            <a:ext cx="8827136" cy="46487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329264" y="1412776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productForm.jsp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07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Web Shopping Mall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124744"/>
            <a:ext cx="7239627" cy="48543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3411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Web Shopping Mall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196752"/>
            <a:ext cx="7125317" cy="47705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7918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Web Shopping Mall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1196752"/>
            <a:ext cx="8650340" cy="48965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329264" y="1412776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editProduct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89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Web Shopping Mall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1268760"/>
            <a:ext cx="9417496" cy="41695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329264" y="1412776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cart.jsp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94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Web Shopping Mall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6" y="1497162"/>
            <a:ext cx="9091448" cy="3863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329264" y="1412776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cart.jsp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47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smtClean="0"/>
              <a:t>Web Shopping Mall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9714" y="1124744"/>
            <a:ext cx="309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dirty="0" smtClean="0"/>
              <a:t>상품 </a:t>
            </a:r>
            <a:r>
              <a:rPr lang="ko-KR" altLang="en-US" b="1" dirty="0" smtClean="0"/>
              <a:t>클래스</a:t>
            </a:r>
            <a:r>
              <a:rPr lang="en-US" altLang="ko-KR" b="1" dirty="0" smtClean="0"/>
              <a:t>(VO)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628800"/>
            <a:ext cx="5976664" cy="44660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2558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smtClean="0"/>
              <a:t>Product Class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9714" y="1124744"/>
            <a:ext cx="309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dirty="0" smtClean="0"/>
              <a:t>상품 </a:t>
            </a:r>
            <a:r>
              <a:rPr lang="ko-KR" altLang="en-US" b="1" dirty="0" smtClean="0"/>
              <a:t>클래스</a:t>
            </a:r>
            <a:r>
              <a:rPr lang="en-US" altLang="ko-KR" b="1" dirty="0" smtClean="0"/>
              <a:t>(VO)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628800"/>
            <a:ext cx="5091160" cy="46558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8441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9714" y="1124744"/>
            <a:ext cx="2661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dirty="0" smtClean="0"/>
              <a:t>상품 </a:t>
            </a:r>
            <a:r>
              <a:rPr lang="ko-KR" altLang="en-US" b="1" dirty="0" smtClean="0"/>
              <a:t>테이블 생성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58" y="1700808"/>
            <a:ext cx="8498813" cy="37980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511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574508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err="1"/>
              <a:t>JDBCUtil</a:t>
            </a:r>
            <a:r>
              <a:rPr lang="en-US" altLang="ko-KR" b="1" dirty="0"/>
              <a:t> – DB </a:t>
            </a:r>
            <a:r>
              <a:rPr lang="ko-KR" altLang="en-US" b="1" dirty="0"/>
              <a:t>연결 및 </a:t>
            </a:r>
            <a:r>
              <a:rPr lang="ko-KR" altLang="en-US" b="1" dirty="0" smtClean="0"/>
              <a:t>종료</a:t>
            </a:r>
            <a:endParaRPr lang="en-US" altLang="ko-KR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79714" y="1124744"/>
            <a:ext cx="395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b="1" dirty="0" err="1" smtClean="0"/>
              <a:t>JDBCUtil</a:t>
            </a:r>
            <a:r>
              <a:rPr lang="en-US" altLang="ko-KR" b="1" dirty="0" smtClean="0"/>
              <a:t> – DB </a:t>
            </a:r>
            <a:r>
              <a:rPr lang="ko-KR" altLang="en-US" b="1" dirty="0" smtClean="0"/>
              <a:t>연결 및 종료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556792"/>
            <a:ext cx="8253175" cy="47248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9669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574508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err="1"/>
              <a:t>JDBCUtil</a:t>
            </a:r>
            <a:r>
              <a:rPr lang="en-US" altLang="ko-KR" b="1" dirty="0"/>
              <a:t> – DB </a:t>
            </a:r>
            <a:r>
              <a:rPr lang="ko-KR" altLang="en-US" b="1" dirty="0"/>
              <a:t>연결 및 </a:t>
            </a:r>
            <a:r>
              <a:rPr lang="ko-KR" altLang="en-US" b="1" dirty="0" smtClean="0"/>
              <a:t>종료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052736"/>
            <a:ext cx="8055038" cy="54259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242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574508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en-US" altLang="ko-KR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79714" y="1124744"/>
            <a:ext cx="395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dirty="0" smtClean="0"/>
              <a:t>상품 관리 클래스</a:t>
            </a:r>
            <a:endParaRPr lang="en-US" altLang="ko-KR" b="1" dirty="0" smtClean="0"/>
          </a:p>
        </p:txBody>
      </p:sp>
      <p:sp>
        <p:nvSpPr>
          <p:cNvPr id="6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ProductDAO</a:t>
            </a:r>
            <a:r>
              <a:rPr lang="en-US" altLang="ko-KR" dirty="0" smtClean="0"/>
              <a:t> Class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04" y="1805799"/>
            <a:ext cx="7742591" cy="32464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9195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13571</TotalTime>
  <Words>194</Words>
  <Application>Microsoft Office PowerPoint</Application>
  <PresentationFormat>A4 용지(210x297mm)</PresentationFormat>
  <Paragraphs>73</Paragraphs>
  <Slides>38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5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WebMarket – 상품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816</cp:revision>
  <dcterms:created xsi:type="dcterms:W3CDTF">2019-03-04T02:36:55Z</dcterms:created>
  <dcterms:modified xsi:type="dcterms:W3CDTF">2023-07-18T15:55:48Z</dcterms:modified>
</cp:coreProperties>
</file>