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80" r:id="rId3"/>
    <p:sldId id="381" r:id="rId4"/>
    <p:sldId id="391" r:id="rId5"/>
    <p:sldId id="382" r:id="rId6"/>
    <p:sldId id="387" r:id="rId7"/>
    <p:sldId id="383" r:id="rId8"/>
    <p:sldId id="388" r:id="rId9"/>
    <p:sldId id="390" r:id="rId10"/>
    <p:sldId id="384" r:id="rId11"/>
    <p:sldId id="385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3882431" cy="122656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주소록 프로젝트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708920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Address Book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52736"/>
            <a:ext cx="8550381" cy="50829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17296" y="1700808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addrAdd.jsp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24744"/>
            <a:ext cx="7854191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01272" y="1700808"/>
            <a:ext cx="172819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75592"/>
              </p:ext>
            </p:extLst>
          </p:nvPr>
        </p:nvGraphicFramePr>
        <p:xfrm>
          <a:off x="695973" y="1675012"/>
          <a:ext cx="8496944" cy="319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8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addrForm.jsp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주소록 등록 양식 화면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addrbook.css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전체 레이아웃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smtClean="0"/>
                        <a:t>테이블 등의 스타일을 구현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6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addrAdd.jsp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addrForm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err="1" smtClean="0"/>
                        <a:t>AddrBook</a:t>
                      </a:r>
                      <a:r>
                        <a:rPr lang="ko-KR" altLang="en-US" sz="1600" dirty="0" smtClean="0"/>
                        <a:t>으로 </a:t>
                      </a:r>
                      <a:r>
                        <a:rPr lang="ko-KR" altLang="en-US" sz="1600" dirty="0" err="1" smtClean="0"/>
                        <a:t>매핑하고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추가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addrList.jsp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application</a:t>
                      </a:r>
                      <a:r>
                        <a:rPr lang="en-US" altLang="ko-KR" sz="1600" baseline="0" dirty="0" smtClean="0"/>
                        <a:t> scope</a:t>
                      </a:r>
                      <a:r>
                        <a:rPr lang="ko-KR" altLang="en-US" sz="1600" baseline="0" dirty="0" smtClean="0"/>
                        <a:t>에 저장된 </a:t>
                      </a:r>
                      <a:r>
                        <a:rPr lang="en-US" altLang="ko-KR" sz="1600" baseline="0" dirty="0" err="1" smtClean="0"/>
                        <a:t>AddrBookDAO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통해 저장된 데이터를 가져와서 화면에 출력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주소록 데이터 </a:t>
                      </a:r>
                      <a:r>
                        <a:rPr lang="ko-KR" altLang="en-US" sz="1600" dirty="0" err="1" smtClean="0"/>
                        <a:t>매핑을</a:t>
                      </a:r>
                      <a:r>
                        <a:rPr lang="ko-KR" altLang="en-US" sz="1600" dirty="0" smtClean="0"/>
                        <a:t> 위한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AddrBookDAO.java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AddrBook</a:t>
                      </a:r>
                      <a:r>
                        <a:rPr lang="ko-KR" altLang="en-US" sz="1600" dirty="0" smtClean="0"/>
                        <a:t>을 관리 사용하는 클래스</a:t>
                      </a:r>
                      <a:r>
                        <a:rPr lang="en-US" altLang="ko-KR" sz="1600" dirty="0" smtClean="0"/>
                        <a:t>(application </a:t>
                      </a:r>
                      <a:r>
                        <a:rPr lang="ko-KR" altLang="en-US" sz="1600" dirty="0" smtClean="0"/>
                        <a:t>객체 사용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6576" y="5013176"/>
            <a:ext cx="705678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유효범위</a:t>
            </a:r>
            <a:r>
              <a:rPr lang="en-US" altLang="ko-KR" dirty="0" smtClean="0"/>
              <a:t>(scope)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한 프로젝트 내 전체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, servlet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등에서 공유할 수 있는 객체이다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이를 통해 애플리케이션 정보와 공유 데이터를 활용할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8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553812"/>
            <a:ext cx="3600400" cy="23433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752786"/>
            <a:ext cx="2239596" cy="2065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3979567"/>
            <a:ext cx="3918790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60848"/>
            <a:ext cx="3446096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3717032"/>
            <a:ext cx="2888863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09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771393"/>
            <a:ext cx="3566391" cy="3856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6036" y="1771393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AddrBook.java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276872"/>
            <a:ext cx="5328592" cy="2599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"/>
          <a:stretch/>
        </p:blipFill>
        <p:spPr>
          <a:xfrm>
            <a:off x="1067678" y="1844824"/>
            <a:ext cx="6480043" cy="3420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67678" y="1239142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27327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628366"/>
            <a:ext cx="8414887" cy="4392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97216" y="216247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407282" cy="43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57256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addrForm.html</a:t>
            </a:r>
          </a:p>
        </p:txBody>
      </p:sp>
    </p:spTree>
    <p:extLst>
      <p:ext uri="{BB962C8B-B14F-4D97-AF65-F5344CB8AC3E}">
        <p14:creationId xmlns:p14="http://schemas.microsoft.com/office/powerpoint/2010/main" val="39509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60649"/>
            <a:ext cx="8192210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19675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Addrbook.css</a:t>
            </a:r>
          </a:p>
        </p:txBody>
      </p:sp>
    </p:spTree>
    <p:extLst>
      <p:ext uri="{BB962C8B-B14F-4D97-AF65-F5344CB8AC3E}">
        <p14:creationId xmlns:p14="http://schemas.microsoft.com/office/powerpoint/2010/main" val="8591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12363</TotalTime>
  <Words>203</Words>
  <Application>Microsoft Office PowerPoint</Application>
  <PresentationFormat>A4 용지(210x297mm)</PresentationFormat>
  <Paragraphs>41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맑은 고딕</vt:lpstr>
      <vt:lpstr>휴먼모음T</vt:lpstr>
      <vt:lpstr>휴먼엑스포</vt:lpstr>
      <vt:lpstr>Arial</vt:lpstr>
      <vt:lpstr>Office 테마</vt:lpstr>
      <vt:lpstr>주소록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739</cp:revision>
  <dcterms:created xsi:type="dcterms:W3CDTF">2019-03-04T02:36:55Z</dcterms:created>
  <dcterms:modified xsi:type="dcterms:W3CDTF">2023-06-01T14:01:06Z</dcterms:modified>
</cp:coreProperties>
</file>