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51" r:id="rId3"/>
    <p:sldId id="353" r:id="rId4"/>
    <p:sldId id="389" r:id="rId5"/>
    <p:sldId id="372" r:id="rId6"/>
    <p:sldId id="413" r:id="rId7"/>
    <p:sldId id="390" r:id="rId8"/>
    <p:sldId id="355" r:id="rId9"/>
    <p:sldId id="394" r:id="rId10"/>
    <p:sldId id="395" r:id="rId11"/>
    <p:sldId id="396" r:id="rId12"/>
    <p:sldId id="414" r:id="rId13"/>
    <p:sldId id="357" r:id="rId14"/>
    <p:sldId id="391" r:id="rId15"/>
    <p:sldId id="392" r:id="rId16"/>
    <p:sldId id="358" r:id="rId17"/>
    <p:sldId id="408" r:id="rId18"/>
    <p:sldId id="409" r:id="rId19"/>
    <p:sldId id="410" r:id="rId20"/>
    <p:sldId id="411" r:id="rId21"/>
    <p:sldId id="412" r:id="rId22"/>
    <p:sldId id="356" r:id="rId23"/>
    <p:sldId id="374" r:id="rId24"/>
    <p:sldId id="393" r:id="rId25"/>
    <p:sldId id="361" r:id="rId26"/>
    <p:sldId id="405" r:id="rId27"/>
    <p:sldId id="403" r:id="rId28"/>
    <p:sldId id="404" r:id="rId29"/>
    <p:sldId id="385" r:id="rId30"/>
    <p:sldId id="382" r:id="rId31"/>
    <p:sldId id="402" r:id="rId32"/>
    <p:sldId id="365" r:id="rId33"/>
    <p:sldId id="378" r:id="rId34"/>
    <p:sldId id="397" r:id="rId35"/>
    <p:sldId id="407" r:id="rId36"/>
    <p:sldId id="406" r:id="rId37"/>
    <p:sldId id="376" r:id="rId38"/>
    <p:sldId id="398" r:id="rId39"/>
    <p:sldId id="399" r:id="rId40"/>
    <p:sldId id="400" r:id="rId41"/>
    <p:sldId id="401" r:id="rId42"/>
    <p:sldId id="386" r:id="rId43"/>
    <p:sldId id="387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>
        <p:scale>
          <a:sx n="75" d="100"/>
          <a:sy n="75" d="100"/>
        </p:scale>
        <p:origin x="1498" y="2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>
                <a:solidFill>
                  <a:schemeClr val="bg1"/>
                </a:solidFill>
              </a:rPr>
              <a:t>V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alidation / Regular Expression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00807"/>
            <a:ext cx="7468248" cy="4259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889104" y="1287423"/>
            <a:ext cx="266429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268760"/>
            <a:ext cx="8893311" cy="3330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797152"/>
            <a:ext cx="7590178" cy="1463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2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28800"/>
            <a:ext cx="7216765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6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데이터 길이 확인하기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98" y="2276871"/>
            <a:ext cx="4147164" cy="109538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09892" y="1628800"/>
            <a:ext cx="558732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document.</a:t>
            </a:r>
            <a:r>
              <a:rPr lang="ko-KR" altLang="en-US" b="1" dirty="0" smtClean="0">
                <a:solidFill>
                  <a:srgbClr val="C00000"/>
                </a:solidFill>
              </a:rPr>
              <a:t>폼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smtClean="0">
                <a:solidFill>
                  <a:srgbClr val="C00000"/>
                </a:solidFill>
              </a:rPr>
              <a:t>입력양식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value.length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98" y="3510338"/>
            <a:ext cx="6372708" cy="27985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925108" y="3339545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alidation.js</a:t>
            </a:r>
          </a:p>
        </p:txBody>
      </p:sp>
    </p:spTree>
    <p:extLst>
      <p:ext uri="{BB962C8B-B14F-4D97-AF65-F5344CB8AC3E}">
        <p14:creationId xmlns:p14="http://schemas.microsoft.com/office/powerpoint/2010/main" val="29576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916832"/>
            <a:ext cx="7856901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905245" y="1427585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validation03.jsp</a:t>
            </a:r>
          </a:p>
        </p:txBody>
      </p:sp>
    </p:spTree>
    <p:extLst>
      <p:ext uri="{BB962C8B-B14F-4D97-AF65-F5344CB8AC3E}">
        <p14:creationId xmlns:p14="http://schemas.microsoft.com/office/powerpoint/2010/main" val="19122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52" y="2269277"/>
            <a:ext cx="7376800" cy="3535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</a:t>
            </a:r>
            <a:r>
              <a:rPr lang="en-US" altLang="ko-KR" sz="2000" b="1" dirty="0" smtClean="0"/>
              <a:t>(form)</a:t>
            </a:r>
            <a:r>
              <a:rPr lang="ko-KR" altLang="en-US" sz="2000" b="1" dirty="0"/>
              <a:t>에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onsubmit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사용하기</a:t>
            </a:r>
            <a:endParaRPr lang="en-US" altLang="ko-KR" sz="2000" b="1" dirty="0" smtClean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39067" y="2866234"/>
            <a:ext cx="7102365" cy="56276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74368" y="1754327"/>
            <a:ext cx="4464496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※ return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을 생략하면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action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페이지로 이동함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833320" y="2186374"/>
            <a:ext cx="0" cy="64911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239552" y="181152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validation04.jsp</a:t>
            </a:r>
          </a:p>
        </p:txBody>
      </p:sp>
    </p:spTree>
    <p:extLst>
      <p:ext uri="{BB962C8B-B14F-4D97-AF65-F5344CB8AC3E}">
        <p14:creationId xmlns:p14="http://schemas.microsoft.com/office/powerpoint/2010/main" val="2688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데이터 값의 숫자 여부 확인하기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9892" y="1628800"/>
            <a:ext cx="558732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isNaN</a:t>
            </a:r>
            <a:r>
              <a:rPr lang="en-US" altLang="ko-KR" b="1" dirty="0" smtClean="0">
                <a:solidFill>
                  <a:srgbClr val="C00000"/>
                </a:solidFill>
              </a:rPr>
              <a:t>(document.</a:t>
            </a:r>
            <a:r>
              <a:rPr lang="ko-KR" altLang="en-US" b="1" dirty="0" smtClean="0">
                <a:solidFill>
                  <a:srgbClr val="C00000"/>
                </a:solidFill>
              </a:rPr>
              <a:t>폼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smtClean="0">
                <a:solidFill>
                  <a:srgbClr val="C00000"/>
                </a:solidFill>
              </a:rPr>
              <a:t>입력양식 이름</a:t>
            </a:r>
            <a:r>
              <a:rPr lang="en-US" altLang="ko-KR" b="1" dirty="0" smtClean="0">
                <a:solidFill>
                  <a:srgbClr val="C00000"/>
                </a:solidFill>
              </a:rPr>
              <a:t>.value)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396344"/>
            <a:ext cx="4404742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04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30492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구구단 애플리케이션 만들기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90" y="1772816"/>
            <a:ext cx="6614733" cy="1729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44" y="4077072"/>
            <a:ext cx="6591871" cy="1562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50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174508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구구단 애플리케이션 만들기</a:t>
            </a:r>
            <a:endParaRPr lang="en-US" altLang="ko-KR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88106" y="1916832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guguForm0.jsp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1" y="2420888"/>
            <a:ext cx="8102353" cy="31220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57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27824" y="1583570"/>
            <a:ext cx="18414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GuguBean.java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2" y="2132856"/>
            <a:ext cx="6530906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54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유효성 검사</a:t>
            </a:r>
            <a:r>
              <a:rPr lang="en-US" altLang="ko-KR" dirty="0" smtClean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유효성 검사</a:t>
            </a:r>
            <a:r>
              <a:rPr lang="en-US" altLang="ko-KR" sz="2000" b="1" dirty="0" smtClean="0"/>
              <a:t>(validation)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폼 페이지에서 입력한 데이터 값이 서버로 전송되기 전에 특정 규칙에 맞게 </a:t>
            </a:r>
            <a:r>
              <a:rPr lang="ko-KR" altLang="en-US" sz="1600" dirty="0" err="1" smtClean="0"/>
              <a:t>입력되었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는지</a:t>
            </a:r>
            <a:r>
              <a:rPr lang="ko-KR" altLang="en-US" sz="1600" dirty="0" smtClean="0"/>
              <a:t> 검증하는 것을 말한다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예를 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 </a:t>
            </a:r>
            <a:r>
              <a:rPr lang="ko-KR" altLang="en-US" sz="1600" dirty="0" err="1" smtClean="0"/>
              <a:t>가입시</a:t>
            </a:r>
            <a:r>
              <a:rPr lang="ko-KR" altLang="en-US" sz="1600" dirty="0" smtClean="0"/>
              <a:t> 아이디나 비밀번호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연락처등</a:t>
            </a:r>
            <a:r>
              <a:rPr lang="ko-KR" altLang="en-US" sz="1600" dirty="0" smtClean="0"/>
              <a:t> 검사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아이디 중복 </a:t>
            </a:r>
            <a:r>
              <a:rPr lang="ko-KR" altLang="en-US" sz="1600" dirty="0" err="1" smtClean="0"/>
              <a:t>검사등을</a:t>
            </a:r>
            <a:r>
              <a:rPr lang="ko-KR" altLang="en-US" sz="1600" dirty="0" smtClean="0"/>
              <a:t> 들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536" y="2636912"/>
            <a:ext cx="8928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유효성 검사를 위한 </a:t>
            </a:r>
            <a:r>
              <a:rPr lang="ko-KR" altLang="en-US" sz="1600" b="1" dirty="0" err="1" smtClean="0"/>
              <a:t>핸들러</a:t>
            </a:r>
            <a:r>
              <a:rPr lang="ko-KR" altLang="en-US" sz="1600" b="1" dirty="0" smtClean="0"/>
              <a:t> 함수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폼 페이지에서 이벤트가 </a:t>
            </a:r>
            <a:r>
              <a:rPr lang="ko-KR" altLang="en-US" sz="1600" dirty="0" err="1" smtClean="0"/>
              <a:t>발생했을때</a:t>
            </a:r>
            <a:r>
              <a:rPr lang="en-US" altLang="ko-KR" sz="1600" dirty="0" smtClean="0"/>
              <a:t>(&lt;input </a:t>
            </a:r>
            <a:r>
              <a:rPr lang="en-US" altLang="ko-KR" sz="1600" dirty="0" err="1" smtClean="0"/>
              <a:t>onclick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을 클릭한 경우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유효성 검사를 위한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매핑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자바스크립트</a:t>
            </a:r>
            <a:r>
              <a:rPr lang="ko-KR" altLang="en-US" sz="1600" dirty="0" smtClean="0"/>
              <a:t>를 이용하여 코드를 작성한다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0893" y="3871440"/>
            <a:ext cx="6480720" cy="255389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&lt;script type=“text/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javascript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function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핸들러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함수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(){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  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str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= document.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폼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입력항목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.value;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&lt;/script&gt;</a:t>
            </a:r>
          </a:p>
          <a:p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&lt;form name=“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폼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&lt;input type=“button”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onclick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=“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핸들러함수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()”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&lt;/form&gt;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906456" y="1484784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guguProcess.jsp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7544454" cy="2918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4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84784"/>
            <a:ext cx="5692633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3120" y="1700808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guguCheck.js</a:t>
            </a:r>
          </a:p>
        </p:txBody>
      </p:sp>
    </p:spTree>
    <p:extLst>
      <p:ext uri="{BB962C8B-B14F-4D97-AF65-F5344CB8AC3E}">
        <p14:creationId xmlns:p14="http://schemas.microsoft.com/office/powerpoint/2010/main" val="10850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자바스크립트 </a:t>
            </a:r>
            <a:r>
              <a:rPr lang="en-US" altLang="ko-KR" sz="2000" b="1" dirty="0" err="1" smtClean="0"/>
              <a:t>charAt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89654"/>
            <a:ext cx="7002778" cy="134597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068960"/>
            <a:ext cx="5256584" cy="323190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08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12776"/>
            <a:ext cx="7956748" cy="41542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85248" y="1687119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checklogin.js</a:t>
            </a:r>
          </a:p>
        </p:txBody>
      </p:sp>
    </p:spTree>
    <p:extLst>
      <p:ext uri="{BB962C8B-B14F-4D97-AF65-F5344CB8AC3E}">
        <p14:creationId xmlns:p14="http://schemas.microsoft.com/office/powerpoint/2010/main" val="7080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97016" y="148478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checklogin.js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93" y="2011355"/>
            <a:ext cx="5067739" cy="2880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21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특정한 규칙을 가진 문자열의 집합을 표현하는데 사용하는 형식 언어이다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문자열의 특정 형태를 찾아내기 위해 패턴으로 표현한 수식이다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전화번호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이메일과</a:t>
            </a:r>
            <a:r>
              <a:rPr lang="ko-KR" altLang="en-US" sz="1600" dirty="0" smtClean="0"/>
              <a:t> 같이 데이터 형식의 패턴이 일정한 데이터를 검사하는 데 이용한다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사용 형식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8664" y="310438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l</a:t>
            </a:r>
            <a:r>
              <a:rPr lang="en-US" altLang="ko-KR" b="1" dirty="0" smtClean="0">
                <a:solidFill>
                  <a:srgbClr val="C00000"/>
                </a:solidFill>
              </a:rPr>
              <a:t>et </a:t>
            </a:r>
            <a:r>
              <a:rPr lang="ko-KR" altLang="en-US" b="1" dirty="0" smtClean="0">
                <a:solidFill>
                  <a:srgbClr val="C00000"/>
                </a:solidFill>
              </a:rPr>
              <a:t>변수 이름 </a:t>
            </a:r>
            <a:r>
              <a:rPr lang="en-US" altLang="ko-KR" b="1" dirty="0" smtClean="0">
                <a:solidFill>
                  <a:srgbClr val="C00000"/>
                </a:solidFill>
              </a:rPr>
              <a:t>= /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r>
              <a:rPr lang="en-US" altLang="ko-KR" b="1" dirty="0" smtClean="0">
                <a:solidFill>
                  <a:srgbClr val="C00000"/>
                </a:solidFill>
              </a:rPr>
              <a:t>/[Flag]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664" y="357301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l</a:t>
            </a:r>
            <a:r>
              <a:rPr lang="en-US" altLang="ko-KR" b="1" dirty="0" smtClean="0">
                <a:solidFill>
                  <a:srgbClr val="C00000"/>
                </a:solidFill>
              </a:rPr>
              <a:t>et </a:t>
            </a:r>
            <a:r>
              <a:rPr lang="ko-KR" altLang="en-US" b="1" dirty="0" smtClean="0">
                <a:solidFill>
                  <a:srgbClr val="C00000"/>
                </a:solidFill>
              </a:rPr>
              <a:t>변수 이름 </a:t>
            </a:r>
            <a:r>
              <a:rPr lang="en-US" altLang="ko-KR" b="1" dirty="0" smtClean="0">
                <a:solidFill>
                  <a:srgbClr val="C00000"/>
                </a:solidFill>
              </a:rPr>
              <a:t>= new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RegExp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r>
              <a:rPr lang="en-US" altLang="ko-KR" b="1" dirty="0" smtClean="0">
                <a:solidFill>
                  <a:srgbClr val="C00000"/>
                </a:solidFill>
              </a:rPr>
              <a:t>, [</a:t>
            </a:r>
            <a:r>
              <a:rPr lang="en-US" altLang="ko-KR" b="1" dirty="0">
                <a:solidFill>
                  <a:srgbClr val="C00000"/>
                </a:solidFill>
              </a:rPr>
              <a:t>Flag</a:t>
            </a:r>
            <a:r>
              <a:rPr lang="en-US" altLang="ko-KR" b="1" dirty="0" smtClean="0">
                <a:solidFill>
                  <a:srgbClr val="C00000"/>
                </a:solidFill>
              </a:rPr>
              <a:t>])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16542"/>
              </p:ext>
            </p:extLst>
          </p:nvPr>
        </p:nvGraphicFramePr>
        <p:xfrm>
          <a:off x="1352600" y="4149080"/>
          <a:ext cx="7704856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Flag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</a:t>
                      </a:r>
                      <a:endParaRPr lang="en-US" altLang="ko-KR" sz="18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Ignore Case: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문자열의 대문자와 소문자를 구별하지 않고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Global: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 내의 모든 패턴을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gi</a:t>
                      </a:r>
                      <a:endParaRPr lang="en-US" altLang="ko-KR" sz="18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모든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패터을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검출하면 대소문자 구별하지 않고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Multi line: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줄바꿈이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있는지 검출한다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30492"/>
            <a:ext cx="39604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mtClean="0"/>
              <a:t>기본 메타 문자 및 문자 클래스</a:t>
            </a:r>
            <a:endParaRPr lang="en-US" altLang="ko-KR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35276"/>
              </p:ext>
            </p:extLst>
          </p:nvPr>
        </p:nvGraphicFramePr>
        <p:xfrm>
          <a:off x="1496616" y="1700808"/>
          <a:ext cx="6354706" cy="449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메타문자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^x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문자열이 </a:t>
                      </a: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시작함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^$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문자열이 </a:t>
                      </a: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종료됨</a:t>
                      </a:r>
                      <a:endParaRPr lang="ko-KR" altLang="en-US" sz="16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x?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존재하거나 존재하지 않음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x*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0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 이상 반복됨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[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xy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 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또는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y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\x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 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문자를 찾음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숫자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(decimal)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공백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(space)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을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알파벳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(word)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{3, 4}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번에서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 반복함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4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20969"/>
            <a:ext cx="8496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자주 </a:t>
            </a:r>
            <a:r>
              <a:rPr lang="ko-KR" altLang="en-US" b="1" smtClean="0"/>
              <a:t>사용하는 패</a:t>
            </a:r>
            <a:r>
              <a:rPr lang="ko-KR" altLang="en-US" b="1"/>
              <a:t>턴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25466"/>
              </p:ext>
            </p:extLst>
          </p:nvPr>
        </p:nvGraphicFramePr>
        <p:xfrm>
          <a:off x="1208584" y="1772816"/>
          <a:ext cx="7200800" cy="3888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표현식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/^[0-9]*$/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숫자만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/^[a-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영문자만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</a:t>
                      </a:r>
                      <a:r>
                        <a:rPr lang="ko-KR" altLang="en-US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힣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한글만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/^[a-zA-Z0-9]*$/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영문자와 숫자만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d{3}-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d{3,4}-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d{4}/</a:t>
                      </a:r>
                      <a:endParaRPr lang="en-US" altLang="ko-KR" sz="12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휴대폰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/[0-9a-zA-Z]@[0-9a-zA-Z].[a-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-Z]{2,3}/</a:t>
                      </a:r>
                      <a:endParaRPr lang="en-US" altLang="ko-KR" sz="12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이메일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\d{6}[-][1-4]{6}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주민등록번호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\d{3}[-]\d{2}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우편번호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6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74508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자주 사용하는 </a:t>
            </a:r>
            <a:r>
              <a:rPr lang="ko-KR" altLang="en-US" b="1" dirty="0" err="1" smtClean="0"/>
              <a:t>메소</a:t>
            </a:r>
            <a:r>
              <a:rPr lang="ko-KR" altLang="en-US" b="1" dirty="0" err="1"/>
              <a:t>드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76465"/>
              </p:ext>
            </p:extLst>
          </p:nvPr>
        </p:nvGraphicFramePr>
        <p:xfrm>
          <a:off x="1208584" y="1916832"/>
          <a:ext cx="7200800" cy="372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test()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매개변수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값으로 전달되는 문자열이 정규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표현식에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endParaRPr lang="en-US" altLang="ko-KR" sz="1600" baseline="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부합한지 판단하여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true/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flase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exec()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매개변수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값으로 전달되는 문자열이 정규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표현식에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endParaRPr lang="en-US" altLang="ko-KR" sz="1600" baseline="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부합된 문자열을 추출하여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search()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정확히 일치하는 문자열의 위치를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match()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정확히 일치하는 문자열을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</a:t>
            </a:r>
            <a:r>
              <a:rPr lang="en-US" altLang="ko-KR" sz="2000" b="1" dirty="0"/>
              <a:t>) - </a:t>
            </a:r>
            <a:r>
              <a:rPr lang="en-US" altLang="ko-KR" sz="2000" b="1" dirty="0" smtClean="0"/>
              <a:t>JavaScript</a:t>
            </a:r>
            <a:endParaRPr lang="en-US" altLang="ko-KR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920552" y="1628800"/>
            <a:ext cx="4779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https://www.w3schools.com/js/js_regexp.asp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43" y="1998132"/>
            <a:ext cx="6643130" cy="440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11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아이디와 비밀번호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789040"/>
            <a:ext cx="7163421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03977" y="429309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validation01.jsp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54709"/>
            <a:ext cx="6462320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20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match()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4352" y="1124743"/>
            <a:ext cx="4464496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m</a:t>
            </a:r>
            <a:r>
              <a:rPr lang="en-US" altLang="ko-KR" sz="1600" b="1" dirty="0" smtClean="0"/>
              <a:t>atch()</a:t>
            </a:r>
            <a:r>
              <a:rPr lang="ko-KR" altLang="en-US" sz="1600" b="1" dirty="0" smtClean="0"/>
              <a:t>는 정확히 일치하는 문자열을 반환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08" y="1815615"/>
            <a:ext cx="525365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661049"/>
            <a:ext cx="5418290" cy="2240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86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search()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2" y="1479809"/>
            <a:ext cx="6008418" cy="2921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997174" y="1269846"/>
            <a:ext cx="3672408" cy="646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earch()</a:t>
            </a:r>
            <a:r>
              <a:rPr lang="ko-KR" altLang="en-US" sz="1600" b="1" dirty="0" smtClean="0"/>
              <a:t>는 정확히 일치하는 문자열의 위치를 반환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4221088"/>
            <a:ext cx="5211440" cy="1632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06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3" y="2420888"/>
            <a:ext cx="6020799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3" y="1052737"/>
            <a:ext cx="3456384" cy="398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3"/>
          <a:stretch/>
        </p:blipFill>
        <p:spPr>
          <a:xfrm>
            <a:off x="992560" y="1556792"/>
            <a:ext cx="5921744" cy="792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29064" y="148478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test()</a:t>
            </a:r>
            <a:r>
              <a:rPr lang="ko-KR" altLang="en-US" sz="1600" b="1" dirty="0" smtClean="0"/>
              <a:t>는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문자열이 일치하는지 여부를  </a:t>
            </a:r>
            <a:r>
              <a:rPr lang="en-US" altLang="ko-KR" sz="1600" b="1" dirty="0" smtClean="0"/>
              <a:t>true/false</a:t>
            </a:r>
            <a:r>
              <a:rPr lang="ko-KR" altLang="en-US" sz="1600" b="1" dirty="0" smtClean="0"/>
              <a:t>로 반환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034009" y="1726069"/>
            <a:ext cx="495055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48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206314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정규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표현식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 예제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98961"/>
            <a:ext cx="7148180" cy="1646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0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40767"/>
            <a:ext cx="6370872" cy="43209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81192" y="1628800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388" y="3118316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validation_test.jsp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1) 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비밀번호가 입력되지 않으면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또는 비밀번호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입력를</a:t>
            </a:r>
            <a:r>
              <a:rPr lang="ko-KR" altLang="en-US" sz="1600" dirty="0" smtClean="0"/>
              <a:t> 입력해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주세요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라는 메시지 창이 뜨도록 작성한다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2) </a:t>
            </a:r>
            <a:r>
              <a:rPr lang="ko-KR" altLang="en-US" sz="1600" dirty="0" smtClean="0"/>
              <a:t>비밀번호에 아이디 값을 포함하면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비밀번호는 아이디를 포함할 수 없습니다</a:t>
            </a:r>
            <a:r>
              <a:rPr lang="en-US" altLang="ko-KR" sz="16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라는 메시지 창이 뜨도록 작성한다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3) </a:t>
            </a:r>
            <a:r>
              <a:rPr lang="ko-KR" altLang="en-US" sz="1600" dirty="0" smtClean="0"/>
              <a:t>이름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입력되지 않으면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이름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입력를</a:t>
            </a:r>
            <a:r>
              <a:rPr lang="ko-KR" altLang="en-US" sz="1600" dirty="0"/>
              <a:t> 입력해 </a:t>
            </a:r>
            <a:r>
              <a:rPr lang="ko-KR" altLang="en-US" sz="1600" dirty="0" smtClean="0"/>
              <a:t>주세요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메시지 창이 뜨도록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작성한다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test_process.jsp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생성하여 요청 </a:t>
            </a:r>
            <a:r>
              <a:rPr lang="ko-KR" altLang="en-US" sz="1600" dirty="0" err="1" smtClean="0"/>
              <a:t>파라미터값을</a:t>
            </a:r>
            <a:r>
              <a:rPr lang="ko-KR" altLang="en-US" sz="1600" dirty="0" smtClean="0"/>
              <a:t> 출력한다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83" y="1167429"/>
            <a:ext cx="4824536" cy="1897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94" y="1554473"/>
            <a:ext cx="1926570" cy="1119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6177136" y="2023858"/>
            <a:ext cx="360040" cy="18100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150098"/>
            <a:ext cx="7632848" cy="1712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81192" y="1628800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alidation_test.jsp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06229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가입 폼에 입력한 데이터 형식 유효성 검사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표현식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4727496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1" y="3356992"/>
            <a:ext cx="4890559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1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062298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회원 가입 폼에 입력한 데이터 형식 유효성 검사 </a:t>
            </a:r>
            <a:r>
              <a:rPr lang="en-US" altLang="ko-KR" b="1" dirty="0" smtClean="0"/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060848"/>
            <a:ext cx="8507418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3280" y="1666736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124744"/>
            <a:ext cx="9511230" cy="4657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3280" y="1666736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아이디와 비밀번호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11080" y="4131565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4653136"/>
            <a:ext cx="3456384" cy="15918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68881"/>
            <a:ext cx="7041843" cy="1928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99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43" y="1196751"/>
            <a:ext cx="5514524" cy="4982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53200" y="1556792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7267620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951612" y="1507911"/>
            <a:ext cx="26017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alidation01_process.jsp</a:t>
            </a:r>
          </a:p>
        </p:txBody>
      </p:sp>
    </p:spTree>
    <p:extLst>
      <p:ext uri="{BB962C8B-B14F-4D97-AF65-F5344CB8AC3E}">
        <p14:creationId xmlns:p14="http://schemas.microsoft.com/office/powerpoint/2010/main" val="3922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134306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비밀번호 숫자와 영문자의 조합으로 입력하기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34" y="1772816"/>
            <a:ext cx="7186283" cy="2629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71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797393" cy="5397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81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데이터 값의 유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무 검사하기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기본 유효성 검사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]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645024"/>
            <a:ext cx="7323527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14728" y="407707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validation02.jsp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15" y="1682486"/>
            <a:ext cx="6500423" cy="1729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84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685" y="1772816"/>
            <a:ext cx="4536504" cy="4362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폼 페이지에 입력한 데이터 값의 유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무 검사하기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기본 유효성 검사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232079" y="3789040"/>
            <a:ext cx="2296985" cy="32444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99194" y="3717032"/>
            <a:ext cx="2592288" cy="68367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※ return false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생략하면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action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페이지로 이동함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498707" y="3964685"/>
            <a:ext cx="1164164" cy="964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25208" y="204807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validation02.jsp</a:t>
            </a:r>
          </a:p>
        </p:txBody>
      </p:sp>
    </p:spTree>
    <p:extLst>
      <p:ext uri="{BB962C8B-B14F-4D97-AF65-F5344CB8AC3E}">
        <p14:creationId xmlns:p14="http://schemas.microsoft.com/office/powerpoint/2010/main" val="29205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13795"/>
            <a:ext cx="6873836" cy="2636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14121" y="1268760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loginProcess2.jsp</a:t>
            </a:r>
          </a:p>
        </p:txBody>
      </p:sp>
    </p:spTree>
    <p:extLst>
      <p:ext uri="{BB962C8B-B14F-4D97-AF65-F5344CB8AC3E}">
        <p14:creationId xmlns:p14="http://schemas.microsoft.com/office/powerpoint/2010/main" val="21204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브라우저 개발자 도구에서 오류 검증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885965"/>
            <a:ext cx="5142569" cy="262315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177136" y="3674661"/>
            <a:ext cx="2016224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브라우저에서 오류 확인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725861" y="3766437"/>
            <a:ext cx="451275" cy="1455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825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가입 폼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72816"/>
            <a:ext cx="4367372" cy="1944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7" y="2636912"/>
            <a:ext cx="4143639" cy="1872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98" y="4669770"/>
            <a:ext cx="456691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14169</TotalTime>
  <Words>978</Words>
  <Application>Microsoft Office PowerPoint</Application>
  <PresentationFormat>A4 용지(210x297mm)</PresentationFormat>
  <Paragraphs>194</Paragraphs>
  <Slides>43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Arial Unicode MS</vt:lpstr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6장. 유효성 검사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853</cp:revision>
  <dcterms:created xsi:type="dcterms:W3CDTF">2019-03-04T02:36:55Z</dcterms:created>
  <dcterms:modified xsi:type="dcterms:W3CDTF">2023-06-01T22:39:40Z</dcterms:modified>
</cp:coreProperties>
</file>