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80" r:id="rId3"/>
    <p:sldId id="358" r:id="rId4"/>
    <p:sldId id="406" r:id="rId5"/>
    <p:sldId id="414" r:id="rId6"/>
    <p:sldId id="407" r:id="rId7"/>
    <p:sldId id="415" r:id="rId8"/>
    <p:sldId id="408" r:id="rId9"/>
    <p:sldId id="412" r:id="rId10"/>
    <p:sldId id="413" r:id="rId11"/>
    <p:sldId id="411" r:id="rId12"/>
    <p:sldId id="409" r:id="rId13"/>
    <p:sldId id="410" r:id="rId14"/>
    <p:sldId id="416" r:id="rId15"/>
    <p:sldId id="417" r:id="rId16"/>
    <p:sldId id="418" r:id="rId17"/>
    <p:sldId id="419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python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알고리즘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-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순위 정하기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50294"/>
            <a:ext cx="4890722" cy="45030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2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24030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84" y="1321230"/>
            <a:ext cx="5036492" cy="5126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00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24047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37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순차 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536" y="1484784"/>
            <a:ext cx="813690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주어진 리스트에 특정한 값이 있는지 찾아 그 위치를 돌려주는 알고리즘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리스트에 있는 첫번째 자료부터 하나씩 비교하면서 같은 값이 나오면 그 위치를 돌려주고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리스트 끝까지 찾아도 같은 값이 나오지 않으면 </a:t>
            </a:r>
            <a:r>
              <a:rPr lang="en-US" altLang="ko-KR" dirty="0" smtClean="0">
                <a:solidFill>
                  <a:srgbClr val="0070C0"/>
                </a:solidFill>
              </a:rPr>
              <a:t>-1</a:t>
            </a:r>
            <a:r>
              <a:rPr lang="ko-KR" altLang="en-US" dirty="0" smtClean="0">
                <a:solidFill>
                  <a:srgbClr val="0070C0"/>
                </a:solidFill>
              </a:rPr>
              <a:t>을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반환함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012854" y="4350331"/>
            <a:ext cx="3812354" cy="1094893"/>
            <a:chOff x="2360712" y="4566355"/>
            <a:chExt cx="3812354" cy="1094893"/>
          </a:xfrm>
        </p:grpSpPr>
        <p:sp>
          <p:nvSpPr>
            <p:cNvPr id="6" name="직사각형 5"/>
            <p:cNvSpPr/>
            <p:nvPr/>
          </p:nvSpPr>
          <p:spPr>
            <a:xfrm>
              <a:off x="2375453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60</a:t>
              </a:r>
              <a:endParaRPr lang="ko-KR" altLang="en-US" sz="16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19454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666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33</a:t>
              </a:r>
              <a:endParaRPr lang="ko-KR" altLang="en-US" sz="16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15597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12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53000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97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29064" y="456635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24</a:t>
              </a:r>
              <a:endParaRPr lang="ko-KR" altLang="en-US" sz="16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60712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0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13273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84848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08998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17544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26090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08998" y="5142419"/>
              <a:ext cx="644002" cy="518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</p:grpSp>
      <p:sp>
        <p:nvSpPr>
          <p:cNvPr id="22" name="자유형 21"/>
          <p:cNvSpPr/>
          <p:nvPr/>
        </p:nvSpPr>
        <p:spPr>
          <a:xfrm>
            <a:off x="2299817" y="3904439"/>
            <a:ext cx="1001069" cy="388658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36776" y="3573016"/>
            <a:ext cx="5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12?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91838" y="3573016"/>
            <a:ext cx="5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12?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16792" y="3603185"/>
            <a:ext cx="55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찾음</a:t>
            </a:r>
            <a:endParaRPr lang="en-US" altLang="ko-KR" sz="1400" dirty="0" smtClean="0"/>
          </a:p>
        </p:txBody>
      </p:sp>
      <p:sp>
        <p:nvSpPr>
          <p:cNvPr id="26" name="자유형 25"/>
          <p:cNvSpPr/>
          <p:nvPr/>
        </p:nvSpPr>
        <p:spPr>
          <a:xfrm>
            <a:off x="3212548" y="3860306"/>
            <a:ext cx="801375" cy="4327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888780" y="3888923"/>
            <a:ext cx="801375" cy="4327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18309" y="3573016"/>
            <a:ext cx="5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12?</a:t>
            </a:r>
          </a:p>
        </p:txBody>
      </p:sp>
      <p:sp>
        <p:nvSpPr>
          <p:cNvPr id="29" name="자유형 28"/>
          <p:cNvSpPr/>
          <p:nvPr/>
        </p:nvSpPr>
        <p:spPr>
          <a:xfrm>
            <a:off x="4570467" y="3882373"/>
            <a:ext cx="801375" cy="4327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순차 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772816"/>
            <a:ext cx="2736305" cy="1402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772816"/>
            <a:ext cx="5006774" cy="3665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11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순차 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536" y="1484784"/>
            <a:ext cx="813690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연습 문제 </a:t>
            </a:r>
            <a:r>
              <a:rPr lang="en-US" altLang="ko-KR" dirty="0" smtClean="0"/>
              <a:t>1</a:t>
            </a:r>
          </a:p>
          <a:p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리스트에 찾는 값이 여러 개 있더라도 첫 번째 위치만 결과로 돌려준다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찾는 값이 나오는 모든 위치를 리스트로 돌려주는 탐색 알고리즘을 만들어 보세요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순차 탐색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536" y="148478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연습 문제 </a:t>
            </a:r>
            <a:r>
              <a:rPr lang="en-US" altLang="ko-KR" dirty="0" smtClean="0"/>
              <a:t>2</a:t>
            </a:r>
          </a:p>
          <a:p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다음과 같이 학생 번호와 이름이 리스트로 주어졌을 때 학생 번호를 입력하면 학생 번호에 해당하는 이름을 순차 탐색으로 찾아 돌려주는 함수를 만들어 보세요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단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학생 번호가 없으면 물음표</a:t>
            </a:r>
            <a:r>
              <a:rPr lang="en-US" altLang="ko-KR" dirty="0" smtClean="0">
                <a:solidFill>
                  <a:srgbClr val="0070C0"/>
                </a:solidFill>
              </a:rPr>
              <a:t>(‘?’)</a:t>
            </a:r>
            <a:r>
              <a:rPr lang="ko-KR" altLang="en-US" dirty="0" smtClean="0">
                <a:solidFill>
                  <a:srgbClr val="0070C0"/>
                </a:solidFill>
              </a:rPr>
              <a:t>를 반환함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225156"/>
            <a:ext cx="6462320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1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최고점수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최저점수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2"/>
          <a:stretch/>
        </p:blipFill>
        <p:spPr>
          <a:xfrm>
            <a:off x="1784647" y="2024337"/>
            <a:ext cx="3520745" cy="3135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9"/>
          <a:stretch/>
        </p:blipFill>
        <p:spPr>
          <a:xfrm>
            <a:off x="5592418" y="2636911"/>
            <a:ext cx="3520745" cy="1527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최소값의 위치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0866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최대값과 최대값 위치 찾기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60442"/>
            <a:ext cx="4413394" cy="455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ind_max.py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버블정렬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196752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내림차순 정렬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00" y="2670815"/>
            <a:ext cx="1783235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5644135" y="2070990"/>
            <a:ext cx="1786082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수의 교환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5676"/>
            <a:ext cx="3718882" cy="2232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68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 err="1"/>
              <a:t>버블정렬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336993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356930" y="2138482"/>
            <a:ext cx="674706" cy="19397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33046" y="36113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33046" y="47774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9879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7392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4150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8994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25" name="자유형 24"/>
          <p:cNvSpPr/>
          <p:nvPr/>
        </p:nvSpPr>
        <p:spPr>
          <a:xfrm>
            <a:off x="3278318" y="335113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981748" y="3296522"/>
            <a:ext cx="683220" cy="19397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19454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3675666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4315597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87392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764150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98994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38" name="자유형 37"/>
          <p:cNvSpPr/>
          <p:nvPr/>
        </p:nvSpPr>
        <p:spPr>
          <a:xfrm>
            <a:off x="4037383" y="4480896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675666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4315597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754754" y="504983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92588" y="505718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62" name="자유형 61"/>
          <p:cNvSpPr/>
          <p:nvPr/>
        </p:nvSpPr>
        <p:spPr>
          <a:xfrm>
            <a:off x="4062270" y="2132856"/>
            <a:ext cx="674706" cy="19397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7185248" y="2004203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44722" y="26781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5, 33, 12, 60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14932" y="37283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5, 12, 33, 60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 err="1"/>
              <a:t>버블정렬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98" y="1916832"/>
            <a:ext cx="4823878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2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 err="1"/>
              <a:t>버블정렬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88840"/>
            <a:ext cx="4468832" cy="3354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72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-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순위 정하기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6113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7774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78551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9" name="자유형 48"/>
          <p:cNvSpPr/>
          <p:nvPr/>
        </p:nvSpPr>
        <p:spPr>
          <a:xfrm>
            <a:off x="2644986" y="2188637"/>
            <a:ext cx="318950" cy="15794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278318" y="335113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3278318" y="321510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 flipH="1">
            <a:off x="2648744" y="3212976"/>
            <a:ext cx="629574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75453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3019454" y="3506756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3675666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4315597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59879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87392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764150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398994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62" name="자유형 61"/>
          <p:cNvSpPr/>
          <p:nvPr/>
        </p:nvSpPr>
        <p:spPr>
          <a:xfrm flipH="1">
            <a:off x="3159400" y="3334873"/>
            <a:ext cx="271318" cy="15216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4037383" y="4480896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flipH="1">
            <a:off x="2650733" y="4365104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flipH="1">
            <a:off x="3275551" y="4416828"/>
            <a:ext cx="751703" cy="22366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5453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67" name="직사각형 66"/>
          <p:cNvSpPr/>
          <p:nvPr/>
        </p:nvSpPr>
        <p:spPr>
          <a:xfrm>
            <a:off x="3019454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3675666" y="4679862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69" name="직사각형 68"/>
          <p:cNvSpPr/>
          <p:nvPr/>
        </p:nvSpPr>
        <p:spPr>
          <a:xfrm>
            <a:off x="4315597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459879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87392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764150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398994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74" name="자유형 73"/>
          <p:cNvSpPr/>
          <p:nvPr/>
        </p:nvSpPr>
        <p:spPr>
          <a:xfrm flipH="1">
            <a:off x="3735464" y="4507979"/>
            <a:ext cx="271318" cy="15216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 flipH="1">
            <a:off x="3356930" y="5399942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 flipH="1">
            <a:off x="3981748" y="5451666"/>
            <a:ext cx="751703" cy="22366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75453" y="5723257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3019454" y="5723257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3675666" y="5723257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4315597" y="5723257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459879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87392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764150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398994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86" name="자유형 85"/>
          <p:cNvSpPr/>
          <p:nvPr/>
        </p:nvSpPr>
        <p:spPr>
          <a:xfrm flipH="1">
            <a:off x="4441661" y="5542817"/>
            <a:ext cx="271318" cy="15216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 flipH="1">
            <a:off x="2792760" y="5356254"/>
            <a:ext cx="1920218" cy="319078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5457056" y="2188637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55824" y="2438853"/>
            <a:ext cx="337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55825" y="3549752"/>
            <a:ext cx="33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/>
              <a:t>가</a:t>
            </a:r>
            <a:r>
              <a:rPr lang="ko-KR" altLang="en-US" dirty="0" smtClean="0"/>
              <a:t> 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755825" y="4746629"/>
            <a:ext cx="344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55825" y="5805264"/>
            <a:ext cx="33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5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-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순위 정하기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1993962"/>
            <a:ext cx="6193969" cy="31632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0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423</Words>
  <Application>Microsoft Office PowerPoint</Application>
  <PresentationFormat>A4 용지(210x297mm)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HY엽서M</vt:lpstr>
      <vt:lpstr>맑은 고딕</vt:lpstr>
      <vt:lpstr>휴먼엑스포</vt:lpstr>
      <vt:lpstr>Arial</vt:lpstr>
      <vt:lpstr>Wingdings</vt:lpstr>
      <vt:lpstr>Office 테마</vt:lpstr>
      <vt:lpstr>python 알고리즘</vt:lpstr>
      <vt:lpstr> 최대값, 최소값 </vt:lpstr>
      <vt:lpstr> 최대값, 최소값의 위치 </vt:lpstr>
      <vt:lpstr> 정렬 - 버블정렬 </vt:lpstr>
      <vt:lpstr> 정렬 - 버블정렬 </vt:lpstr>
      <vt:lpstr> 정렬 - 버블정렬</vt:lpstr>
      <vt:lpstr> 정렬 - 버블정렬</vt:lpstr>
      <vt:lpstr> 순위 - ranking</vt:lpstr>
      <vt:lpstr> 순위 - ranking</vt:lpstr>
      <vt:lpstr> 순위 - ranking</vt:lpstr>
      <vt:lpstr> 동명이인 찾기 - 중복 검사</vt:lpstr>
      <vt:lpstr> 동명이인 찾기 - 중복 검사</vt:lpstr>
      <vt:lpstr> 동명이인 찾기 – 중복 검사</vt:lpstr>
      <vt:lpstr> 순차 탐색</vt:lpstr>
      <vt:lpstr> 순차 탐색</vt:lpstr>
      <vt:lpstr> 순차 탐색</vt:lpstr>
      <vt:lpstr> 순차 탐색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384</cp:revision>
  <dcterms:created xsi:type="dcterms:W3CDTF">2019-03-04T02:36:55Z</dcterms:created>
  <dcterms:modified xsi:type="dcterms:W3CDTF">2023-05-15T22:44:19Z</dcterms:modified>
</cp:coreProperties>
</file>