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99" r:id="rId3"/>
    <p:sldId id="302" r:id="rId4"/>
    <p:sldId id="372" r:id="rId5"/>
    <p:sldId id="373" r:id="rId6"/>
    <p:sldId id="374" r:id="rId7"/>
    <p:sldId id="377" r:id="rId8"/>
    <p:sldId id="383" r:id="rId9"/>
    <p:sldId id="384" r:id="rId10"/>
    <p:sldId id="378" r:id="rId11"/>
    <p:sldId id="379" r:id="rId12"/>
    <p:sldId id="380" r:id="rId13"/>
    <p:sldId id="322" r:id="rId14"/>
    <p:sldId id="348" r:id="rId15"/>
    <p:sldId id="323" r:id="rId16"/>
    <p:sldId id="349" r:id="rId17"/>
    <p:sldId id="325" r:id="rId18"/>
    <p:sldId id="324" r:id="rId19"/>
    <p:sldId id="334" r:id="rId20"/>
    <p:sldId id="326" r:id="rId21"/>
    <p:sldId id="350" r:id="rId22"/>
    <p:sldId id="370" r:id="rId23"/>
    <p:sldId id="331" r:id="rId24"/>
    <p:sldId id="381" r:id="rId25"/>
    <p:sldId id="382" r:id="rId26"/>
    <p:sldId id="330" r:id="rId27"/>
    <p:sldId id="335" r:id="rId28"/>
    <p:sldId id="336" r:id="rId29"/>
    <p:sldId id="305" r:id="rId30"/>
    <p:sldId id="342" r:id="rId31"/>
    <p:sldId id="304" r:id="rId32"/>
    <p:sldId id="307" r:id="rId33"/>
    <p:sldId id="308" r:id="rId34"/>
    <p:sldId id="352" r:id="rId35"/>
    <p:sldId id="362" r:id="rId36"/>
    <p:sldId id="386" r:id="rId37"/>
    <p:sldId id="385" r:id="rId38"/>
    <p:sldId id="364" r:id="rId39"/>
    <p:sldId id="365" r:id="rId40"/>
    <p:sldId id="371" r:id="rId41"/>
    <p:sldId id="387" r:id="rId42"/>
    <p:sldId id="388" r:id="rId43"/>
    <p:sldId id="390" r:id="rId44"/>
    <p:sldId id="389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모듈과 패키지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340768"/>
            <a:ext cx="7307791" cy="1512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현재 시간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실수 형태로 돌려주는 함수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time.localtime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연도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월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시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초</a:t>
            </a:r>
            <a:r>
              <a:rPr lang="en-US" altLang="ko-KR" dirty="0">
                <a:solidFill>
                  <a:sysClr val="windowText" lastClr="000000"/>
                </a:solidFill>
              </a:rPr>
              <a:t>.. </a:t>
            </a:r>
            <a:r>
              <a:rPr lang="ko-KR" altLang="en-US" dirty="0">
                <a:solidFill>
                  <a:sysClr val="windowText" lastClr="000000"/>
                </a:solidFill>
              </a:rPr>
              <a:t>형태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time.sleep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(2)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일정한 </a:t>
            </a:r>
            <a:r>
              <a:rPr lang="ko-KR" altLang="en-US" dirty="0" smtClean="0">
                <a:solidFill>
                  <a:srgbClr val="C00000"/>
                </a:solidFill>
              </a:rPr>
              <a:t>시간 간격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두고 루프를 실행할 수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5364945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84648" y="6093296"/>
            <a:ext cx="6909051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</a:t>
            </a:r>
            <a:r>
              <a:rPr lang="ko-KR" altLang="en-US" sz="1600" dirty="0"/>
              <a:t>른</a:t>
            </a:r>
            <a:r>
              <a:rPr lang="ko-KR" altLang="en-US" sz="1600" dirty="0" smtClean="0"/>
              <a:t> 언어에서는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표기하고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표기함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09184" y="412850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3557" y="1412776"/>
            <a:ext cx="3211371" cy="36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수행시간 측정하기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941300"/>
            <a:ext cx="1512168" cy="267073"/>
          </a:xfrm>
          <a:prstGeom prst="round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36876" y="3208373"/>
            <a:ext cx="224022" cy="320868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251689" y="3536844"/>
            <a:ext cx="206506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초 기다리기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대기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4983912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120" y="257196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time_et.py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196752"/>
            <a:ext cx="777686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속으로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초를 세어 맞히는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1. “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누르고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초를 셉니다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라는 문장이 뜨면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누르고 속으로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20</a:t>
            </a:r>
            <a:r>
              <a:rPr lang="ko-KR" altLang="en-US" sz="1600" dirty="0" smtClean="0"/>
              <a:t>초를 센다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2.  20</a:t>
            </a:r>
            <a:r>
              <a:rPr lang="ko-KR" altLang="en-US" sz="1600" dirty="0" smtClean="0"/>
              <a:t>초가 지났다고 생각되면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누른다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3.  </a:t>
            </a:r>
            <a:r>
              <a:rPr lang="ko-KR" altLang="en-US" sz="1600" dirty="0" smtClean="0"/>
              <a:t>실제 시간과 차이가 화면에 표시된다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4" y="3388838"/>
            <a:ext cx="3806011" cy="3162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411353"/>
            <a:ext cx="315959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48839" y="290491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guess_time.py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math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import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4648" y="249289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math.ceil</a:t>
            </a:r>
            <a:r>
              <a:rPr lang="en-US" altLang="ko-KR" b="1" dirty="0" smtClean="0"/>
              <a:t>(2.54)     </a:t>
            </a:r>
            <a:r>
              <a:rPr lang="ko-KR" altLang="en-US" b="1" dirty="0" smtClean="0"/>
              <a:t>올림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math.floor</a:t>
            </a:r>
            <a:r>
              <a:rPr lang="en-US" altLang="ko-KR" b="1" dirty="0" smtClean="0"/>
              <a:t>(2.54)   </a:t>
            </a:r>
            <a:r>
              <a:rPr lang="ko-KR" altLang="en-US" b="1" dirty="0" smtClean="0"/>
              <a:t>내림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ath.sqrt</a:t>
            </a:r>
            <a:r>
              <a:rPr lang="en-US" altLang="ko-KR" b="1" dirty="0" smtClean="0"/>
              <a:t>(4)        </a:t>
            </a:r>
            <a:r>
              <a:rPr lang="ko-KR" altLang="en-US" b="1" dirty="0" smtClean="0"/>
              <a:t>제곱근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ath.factorial</a:t>
            </a:r>
            <a:r>
              <a:rPr lang="en-US" altLang="ko-KR" b="1" dirty="0" smtClean="0"/>
              <a:t>(5)   </a:t>
            </a:r>
            <a:r>
              <a:rPr lang="ko-KR" altLang="en-US" b="1" dirty="0" err="1" smtClean="0"/>
              <a:t>팩토리얼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ath.pi</a:t>
            </a:r>
            <a:r>
              <a:rPr lang="en-US" altLang="ko-KR" b="1" dirty="0" smtClean="0"/>
              <a:t>               </a:t>
            </a:r>
            <a:r>
              <a:rPr lang="ko-KR" altLang="en-US" b="1" dirty="0" smtClean="0"/>
              <a:t>원주율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27" y="1725052"/>
            <a:ext cx="3589331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224551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705" y="1340768"/>
            <a:ext cx="39604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절대값 함수 구현하기 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6"/>
          <a:stretch/>
        </p:blipFill>
        <p:spPr>
          <a:xfrm>
            <a:off x="1496616" y="2060848"/>
            <a:ext cx="4333186" cy="21602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6"/>
          <a:stretch/>
        </p:blipFill>
        <p:spPr>
          <a:xfrm>
            <a:off x="4304928" y="3284984"/>
            <a:ext cx="3982384" cy="24482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49536" y="22909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math_abs.py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85" y="3114254"/>
            <a:ext cx="3952644" cy="3339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14255"/>
            <a:ext cx="2664296" cy="3437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92560" y="1268760"/>
            <a:ext cx="842493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◎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random.random</a:t>
            </a:r>
            <a:r>
              <a:rPr lang="en-US" altLang="ko-KR" dirty="0">
                <a:solidFill>
                  <a:sysClr val="windowText" lastClr="000000"/>
                </a:solidFill>
              </a:rPr>
              <a:t>() : </a:t>
            </a:r>
            <a:r>
              <a:rPr lang="en-US" altLang="ko-KR" dirty="0">
                <a:solidFill>
                  <a:srgbClr val="C00000"/>
                </a:solidFill>
              </a:rPr>
              <a:t>0.0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1.0</a:t>
            </a:r>
            <a:r>
              <a:rPr lang="ko-KR" altLang="en-US" dirty="0">
                <a:solidFill>
                  <a:srgbClr val="C00000"/>
                </a:solidFill>
              </a:rPr>
              <a:t>사이의 실수 값 </a:t>
            </a:r>
            <a:r>
              <a:rPr lang="ko-KR" altLang="en-US" dirty="0">
                <a:solidFill>
                  <a:sysClr val="windowText" lastClr="000000"/>
                </a:solidFill>
              </a:rPr>
              <a:t>중에서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random.randint</a:t>
            </a:r>
            <a:r>
              <a:rPr lang="en-US" altLang="ko-KR" dirty="0">
                <a:solidFill>
                  <a:sysClr val="windowText" lastClr="000000"/>
                </a:solidFill>
              </a:rPr>
              <a:t>(1, 10)  :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과 </a:t>
            </a:r>
            <a:r>
              <a:rPr lang="en-US" altLang="ko-KR" dirty="0">
                <a:solidFill>
                  <a:srgbClr val="C00000"/>
                </a:solidFill>
              </a:rPr>
              <a:t>10</a:t>
            </a:r>
            <a:r>
              <a:rPr lang="ko-KR" altLang="en-US" dirty="0">
                <a:solidFill>
                  <a:srgbClr val="C00000"/>
                </a:solidFill>
              </a:rPr>
              <a:t>사이의 </a:t>
            </a:r>
            <a:r>
              <a:rPr lang="ko-KR" altLang="en-US" dirty="0" err="1">
                <a:solidFill>
                  <a:srgbClr val="C00000"/>
                </a:solidFill>
              </a:rPr>
              <a:t>정수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중에서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random.choice</a:t>
            </a:r>
            <a:r>
              <a:rPr lang="en-US" altLang="ko-KR" dirty="0">
                <a:solidFill>
                  <a:sysClr val="windowText" lastClr="000000"/>
                </a:solidFill>
              </a:rPr>
              <a:t>(a) : </a:t>
            </a:r>
            <a:r>
              <a:rPr lang="ko-KR" altLang="en-US" dirty="0">
                <a:solidFill>
                  <a:srgbClr val="C00000"/>
                </a:solidFill>
              </a:rPr>
              <a:t>리스트에서 무작위로 하나를 선택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6576" y="1268760"/>
            <a:ext cx="2088232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340768"/>
            <a:ext cx="4320480" cy="5075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15881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39123"/>
            <a:ext cx="43204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</a:t>
            </a:r>
            <a:r>
              <a:rPr lang="en-US" altLang="ko-KR" sz="2000" dirty="0" smtClean="0"/>
              <a:t>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위치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/>
          <a:stretch/>
        </p:blipFill>
        <p:spPr>
          <a:xfrm>
            <a:off x="1868691" y="1904786"/>
            <a:ext cx="4452461" cy="1524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303444" y="2780928"/>
            <a:ext cx="1368152" cy="232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9"/>
          <a:stretch/>
        </p:blipFill>
        <p:spPr>
          <a:xfrm>
            <a:off x="1871396" y="3573016"/>
            <a:ext cx="4449756" cy="2645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560" y="1564015"/>
            <a:ext cx="194536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활용 예제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359832"/>
            <a:ext cx="4819183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1" y="1539877"/>
            <a:ext cx="5793736" cy="2948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52600" y="278092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196752"/>
            <a:ext cx="8064896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주사위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개를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던지기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두 눈의 합이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이면 </a:t>
            </a:r>
            <a:r>
              <a:rPr lang="en-US" altLang="ko-KR" dirty="0"/>
              <a:t>“Seven Thrown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“Eleven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두 </a:t>
            </a:r>
            <a:r>
              <a:rPr lang="ko-KR" altLang="en-US" dirty="0"/>
              <a:t>눈의 </a:t>
            </a:r>
            <a:r>
              <a:rPr lang="ko-KR" altLang="en-US" dirty="0" smtClean="0"/>
              <a:t>수가 같으면 </a:t>
            </a:r>
            <a:r>
              <a:rPr lang="en-US" altLang="ko-KR" dirty="0" smtClean="0"/>
              <a:t>“Double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92606"/>
            <a:ext cx="1766856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085708"/>
            <a:ext cx="3888432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45984" y="2644369"/>
            <a:ext cx="1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1232" y="316932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dice.py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패키</a:t>
            </a:r>
            <a:r>
              <a:rPr lang="ko-KR" altLang="en-US" sz="20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up_and_down</a:t>
            </a:r>
            <a:r>
              <a:rPr lang="en-US" altLang="ko-KR" b="1" dirty="0" smtClean="0"/>
              <a:t> </a:t>
            </a:r>
            <a:r>
              <a:rPr lang="ko-KR" altLang="en-US" b="1" dirty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0552" y="1124744"/>
            <a:ext cx="662473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up_and_down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게임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숫자를 추측해서 맞히는 게</a:t>
            </a:r>
            <a:r>
              <a:rPr lang="ko-KR" altLang="en-US" sz="2000" b="1" dirty="0"/>
              <a:t>임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sz="1600" dirty="0" smtClean="0"/>
              <a:t>게임이 시작되면 컴퓨터가 </a:t>
            </a:r>
            <a:r>
              <a:rPr lang="ko-KR" altLang="en-US" sz="1600" dirty="0" err="1" smtClean="0"/>
              <a:t>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사용자의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정답과 같으면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!’,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크면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너무 커요</a:t>
            </a:r>
            <a:r>
              <a:rPr lang="en-US" altLang="ko-KR" sz="1600" dirty="0" smtClean="0"/>
              <a:t>!”,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작으</a:t>
            </a:r>
            <a:r>
              <a:rPr lang="ko-KR" altLang="en-US" sz="1600" dirty="0"/>
              <a:t>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너무 작아요</a:t>
            </a:r>
            <a:r>
              <a:rPr lang="en-US" altLang="ko-KR" sz="1600" dirty="0" smtClean="0"/>
              <a:t>!’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총 횟수는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점수는 남은 횟수 </a:t>
            </a:r>
            <a:r>
              <a:rPr lang="en-US" altLang="ko-KR" sz="1600" dirty="0" smtClean="0"/>
              <a:t>x 10</a:t>
            </a:r>
            <a:r>
              <a:rPr lang="ko-KR" altLang="en-US" sz="1600" dirty="0" smtClean="0"/>
              <a:t>으로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378638"/>
            <a:ext cx="2736304" cy="3234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07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4" y="2060848"/>
            <a:ext cx="8352928" cy="2434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9484" y="1484784"/>
            <a:ext cx="23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p_and_down.py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1"/>
            <a:ext cx="5616624" cy="4757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en-US" altLang="ko-KR" dirty="0" smtClean="0"/>
              <a:t>(lotto) </a:t>
            </a:r>
            <a:r>
              <a:rPr lang="ko-KR" altLang="en-US" dirty="0" smtClean="0"/>
              <a:t>복권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로또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(lotto)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복권 추첨 프로그램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17032"/>
            <a:ext cx="3271221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92144"/>
            <a:ext cx="2257740" cy="3905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96443" y="2458883"/>
            <a:ext cx="1944216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40659" y="2559776"/>
            <a:ext cx="546554" cy="51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9095" y="2348880"/>
            <a:ext cx="242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개만 생성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41928" y="2876088"/>
            <a:ext cx="474968" cy="28290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8482" y="3140216"/>
            <a:ext cx="30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제외하고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 생성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62701" y="1840448"/>
            <a:ext cx="622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번호를 중복되지 않도록 생성하는 프로그램 만들기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78" y="3717032"/>
            <a:ext cx="295883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8930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lotto.py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9448"/>
            <a:ext cx="425232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61" y="1989448"/>
            <a:ext cx="3665538" cy="4237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180478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tuple_ex1.py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바꾸기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1" y="1916833"/>
            <a:ext cx="4076211" cy="33123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220486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</a:rPr>
              <a:t>uple_ex2.py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916833"/>
            <a:ext cx="3604573" cy="38255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58766"/>
            <a:ext cx="777686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연습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244866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268759"/>
            <a:ext cx="1728192" cy="492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241783"/>
            <a:ext cx="370368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40768"/>
            <a:ext cx="5112568" cy="23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708920"/>
            <a:ext cx="348198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76894" y="2143451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8" y="1124744"/>
            <a:ext cx="5616624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sys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sys.argv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7804" y="2296760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 smtClean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57056" y="4366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sys_ex1.py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6" y="3501008"/>
            <a:ext cx="3299746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5100195"/>
            <a:ext cx="524200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79909"/>
            <a:ext cx="8208912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수나 </a:t>
            </a:r>
            <a:r>
              <a:rPr lang="ko-KR" altLang="en-US" dirty="0">
                <a:latin typeface="+mn-ea"/>
              </a:rPr>
              <a:t>함</a:t>
            </a:r>
            <a:r>
              <a:rPr lang="ko-KR" altLang="en-US" dirty="0" smtClean="0">
                <a:latin typeface="+mn-ea"/>
              </a:rPr>
              <a:t>수 또는 클래스를 모아 놓은 </a:t>
            </a:r>
            <a:r>
              <a:rPr lang="ko-KR" altLang="en-US" b="1" dirty="0" smtClean="0">
                <a:latin typeface="+mn-ea"/>
              </a:rPr>
              <a:t>소스파일</a:t>
            </a:r>
            <a:r>
              <a:rPr lang="ko-KR" altLang="en-US" dirty="0" smtClean="0">
                <a:latin typeface="+mn-ea"/>
              </a:rPr>
              <a:t>로써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사용하는 다른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파일에서는 첫 부분에 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import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모듈이름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으로 선언한다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4269"/>
              </p:ext>
            </p:extLst>
          </p:nvPr>
        </p:nvGraphicFramePr>
        <p:xfrm>
          <a:off x="1568624" y="2636915"/>
          <a:ext cx="7200800" cy="372327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모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 및 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계산과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난수를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발생시키는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sys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변수와 함수를 직접 제어할 수 있게 해주는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threading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 주기마다 함수를 실행하는 기능을 가진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환경변수나 디렉터리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 등의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OS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자원을 제어할 수 있게 해주는 모듈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307376"/>
            <a:ext cx="3888432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입력값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더하기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2896"/>
            <a:ext cx="510680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4"/>
          <a:stretch/>
        </p:blipFill>
        <p:spPr>
          <a:xfrm>
            <a:off x="2082336" y="3650381"/>
            <a:ext cx="4511431" cy="2293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8136904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sys.exit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(0) 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프로그램 종료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0" y="2420888"/>
            <a:ext cx="3901778" cy="3353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5" y="2636912"/>
            <a:ext cx="3795089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91371"/>
            <a:ext cx="4099916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5383" y="1188227"/>
            <a:ext cx="8533435" cy="1440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threading.Timer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일정 주기마다 함수를 실행하는 기능을 가진 클래스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repeat()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처럼 함수의 매개변수로 사용되는 함수를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콜백</a:t>
            </a:r>
            <a:r>
              <a:rPr lang="ko-KR" altLang="en-US" b="1" dirty="0" smtClean="0">
                <a:solidFill>
                  <a:srgbClr val="C00000"/>
                </a:solidFill>
              </a:rPr>
              <a:t> 함수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라 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96836" y="4212009"/>
            <a:ext cx="360040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12860" y="4527137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088904" y="4863579"/>
            <a:ext cx="72008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92960" y="4196435"/>
            <a:ext cx="756164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69024" y="4511563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916916" y="4848005"/>
            <a:ext cx="342046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Timer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가 실행할 함수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괄호 생략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086832"/>
            <a:ext cx="229381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842980" y="262838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0" y="1196752"/>
            <a:ext cx="6301187" cy="12241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일정 시간 후에 타이머 종료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448473"/>
            <a:ext cx="3734124" cy="2735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18859"/>
            <a:ext cx="3356032" cy="1052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67390" y="259626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os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1" y="1196752"/>
            <a:ext cx="7848872" cy="8616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os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환경변수나 디렉터리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등의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OS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자원을 제어할 수 있게 해주는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02671"/>
            <a:ext cx="5867908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77136" y="24026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4577243"/>
            <a:ext cx="4771233" cy="1850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3519383"/>
            <a:ext cx="3642676" cy="2933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052736"/>
            <a:ext cx="77048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모듈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사용방법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 -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 이름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패키지 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패키지이름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 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5168" y="390825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myfunctions.py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만들고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3" y="1965120"/>
            <a:ext cx="5494496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70892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se_module.py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(package)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모아 놓은 디렉터리를 </a:t>
            </a:r>
            <a:r>
              <a:rPr lang="ko-KR" altLang="en-US" b="1" dirty="0" smtClean="0">
                <a:latin typeface="+mn-ea"/>
              </a:rPr>
              <a:t>패키지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err="1" smtClean="0">
                <a:latin typeface="+mn-ea"/>
              </a:rPr>
              <a:t>파이썬의</a:t>
            </a:r>
            <a:r>
              <a:rPr lang="ko-KR" altLang="en-US" dirty="0" smtClean="0">
                <a:latin typeface="+mn-ea"/>
              </a:rPr>
              <a:t> 패키지로 인식되려면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__init__.py</a:t>
            </a:r>
            <a:r>
              <a:rPr lang="ko-KR" altLang="en-US" dirty="0" smtClean="0">
                <a:latin typeface="+mn-ea"/>
              </a:rPr>
              <a:t>을 포함해야 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996952"/>
            <a:ext cx="2471502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634812" y="3255367"/>
            <a:ext cx="39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py</a:t>
            </a:r>
            <a:r>
              <a:rPr lang="ko-KR" altLang="en-US" dirty="0" smtClean="0">
                <a:solidFill>
                  <a:srgbClr val="C00000"/>
                </a:solidFill>
              </a:rPr>
              <a:t>엔 아무 내용이 없지만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삭제하면 작동하지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728864" y="3578533"/>
            <a:ext cx="905948" cy="13849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653134"/>
            <a:ext cx="532684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2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9024" y="2017924"/>
            <a:ext cx="1181638" cy="3046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ood.py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1185" y="2002963"/>
            <a:ext cx="1568310" cy="301513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calculator.py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41" y="2572556"/>
            <a:ext cx="2133785" cy="1943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1" y="2572556"/>
            <a:ext cx="2203143" cy="330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208584" y="1340768"/>
            <a:ext cx="2016224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 만들기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mylib1.py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5517358" cy="361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4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date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607" y="1700808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datetime.datetime.today</a:t>
            </a:r>
            <a:r>
              <a:rPr lang="en-US" altLang="ko-KR" b="1" dirty="0" smtClean="0"/>
              <a:t>()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현재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날짜와 시간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02" y="2204864"/>
            <a:ext cx="2667231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88" y="4797152"/>
            <a:ext cx="5722162" cy="1803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9" y="2250541"/>
            <a:ext cx="3258873" cy="2762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88156" y="2415817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mylib2.py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3779848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0552" y="1268760"/>
            <a:ext cx="77768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당신</a:t>
            </a:r>
            <a:r>
              <a:rPr lang="en-US" altLang="ko-KR" dirty="0" smtClean="0"/>
              <a:t>(you)</a:t>
            </a:r>
            <a:r>
              <a:rPr lang="ko-KR" altLang="en-US" dirty="0"/>
              <a:t>은</a:t>
            </a:r>
            <a:r>
              <a:rPr lang="ko-KR" altLang="en-US" dirty="0" smtClean="0"/>
              <a:t> 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하나를 입력한다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(com)</a:t>
            </a:r>
            <a:r>
              <a:rPr lang="ko-KR" altLang="en-US" dirty="0" smtClean="0"/>
              <a:t>은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</a:t>
            </a:r>
            <a:r>
              <a:rPr lang="ko-KR" altLang="en-US" dirty="0" smtClean="0"/>
              <a:t>랜덤 생성한다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무승</a:t>
            </a:r>
            <a:r>
              <a:rPr lang="ko-KR" altLang="en-US" dirty="0"/>
              <a:t>부</a:t>
            </a:r>
            <a:r>
              <a:rPr lang="en-US" altLang="ko-KR" dirty="0" smtClean="0"/>
              <a:t>”, “</a:t>
            </a:r>
            <a:r>
              <a:rPr lang="ko-KR" altLang="en-US" dirty="0"/>
              <a:t>패</a:t>
            </a:r>
            <a:r>
              <a:rPr lang="en-US" altLang="ko-KR" dirty="0" smtClean="0"/>
              <a:t>”, “</a:t>
            </a:r>
            <a:r>
              <a:rPr lang="ko-KR" altLang="en-US" dirty="0"/>
              <a:t>승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잘못 입력한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입력입니다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입력해 주세요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149080"/>
            <a:ext cx="3096344" cy="1402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69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9184" y="27089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713286"/>
            <a:ext cx="3960440" cy="4849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6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18722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783474"/>
            <a:ext cx="4785775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7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37176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2.py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1221565"/>
            <a:ext cx="187220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05746"/>
            <a:ext cx="4492334" cy="3611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90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368317"/>
            <a:ext cx="4608512" cy="5085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146" y="3284984"/>
            <a:ext cx="82809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게임 방법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단어의 각 글자 자리에 짧은 선을 그려진다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맞추면 글자가 표시되고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맞추면 계속 글자가 표시된다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틀리면 기회가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줄어든다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한 글자씩 맞추다가 전체 글자를 입력하여 일치하면 게임이 종료된다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48544" y="1196752"/>
            <a:ext cx="856215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행맨</a:t>
            </a:r>
            <a:r>
              <a:rPr lang="en-US" altLang="ko-KR" sz="2000" b="1" dirty="0" smtClean="0"/>
              <a:t>(hangman) – </a:t>
            </a:r>
            <a:r>
              <a:rPr lang="ko-KR" altLang="en-US" sz="2000" b="1" dirty="0" smtClean="0"/>
              <a:t>교수형에 처한다는 의미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단어 추측 게임인데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 종이와 연필로 즐긴다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한 사람이 단어를 선택하고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 이 단어의 각 글자 자리에 짧은 선을 그리면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다른 사람이 어떤 단어 인지 맞춘다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17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484784"/>
            <a:ext cx="4445313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46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7464829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1152" y="14034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hanmang1</a:t>
            </a:r>
            <a:r>
              <a:rPr lang="en-US" altLang="ko-KR" dirty="0" smtClean="0">
                <a:solidFill>
                  <a:srgbClr val="FF0000"/>
                </a:solidFill>
              </a:rPr>
              <a:t>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56870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33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340768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나이가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세 되는 해의 연도 계산하기 프로그램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57280"/>
            <a:ext cx="5775784" cy="288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97216" y="2590341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datetime100.py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5815924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1152" y="14034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hanmang1</a:t>
            </a:r>
            <a:r>
              <a:rPr lang="en-US" altLang="ko-KR" dirty="0" smtClean="0">
                <a:solidFill>
                  <a:srgbClr val="FF0000"/>
                </a:solidFill>
              </a:rPr>
              <a:t>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340768"/>
            <a:ext cx="7064352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85248" y="14847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hanmang2</a:t>
            </a:r>
            <a:r>
              <a:rPr lang="en-US" altLang="ko-KR" dirty="0" smtClean="0">
                <a:solidFill>
                  <a:srgbClr val="FF0000"/>
                </a:solidFill>
              </a:rPr>
              <a:t>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84784"/>
            <a:ext cx="6734665" cy="3487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9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(hangman)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5827511" cy="547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75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지나온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계산하기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1024" y="1628800"/>
            <a:ext cx="5908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datetime.date</a:t>
            </a:r>
            <a:r>
              <a:rPr lang="en-US" altLang="ko-KR" b="1" dirty="0" smtClean="0">
                <a:solidFill>
                  <a:srgbClr val="C00000"/>
                </a:solidFill>
              </a:rPr>
              <a:t>(2021, 10, 26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날짜만 가져옴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8" y="3068960"/>
            <a:ext cx="6336704" cy="337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7" y="2204864"/>
            <a:ext cx="3134983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14526" y="3356992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passed_time.py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2" y="3140967"/>
            <a:ext cx="3462344" cy="307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848544" y="1157806"/>
            <a:ext cx="777686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calendar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calendar.prcal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2021</a:t>
            </a:r>
            <a:r>
              <a:rPr lang="ko-KR" altLang="en-US" dirty="0">
                <a:solidFill>
                  <a:sysClr val="windowText" lastClr="000000"/>
                </a:solidFill>
              </a:rPr>
              <a:t>년의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calendar.prmonth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(2021, 6) </a:t>
            </a:r>
            <a:r>
              <a:rPr lang="en-US" altLang="ko-KR" dirty="0">
                <a:solidFill>
                  <a:sysClr val="windowText" lastClr="000000"/>
                </a:solidFill>
              </a:rPr>
              <a:t>: 2021</a:t>
            </a:r>
            <a:r>
              <a:rPr lang="ko-KR" altLang="en-US" dirty="0">
                <a:solidFill>
                  <a:sysClr val="windowText" lastClr="000000"/>
                </a:solidFill>
              </a:rPr>
              <a:t>년 </a:t>
            </a:r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r>
              <a:rPr lang="ko-KR" altLang="en-US" dirty="0">
                <a:solidFill>
                  <a:sysClr val="windowText" lastClr="000000"/>
                </a:solidFill>
              </a:rPr>
              <a:t>월의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calendar.weekday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10,  26)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날짜에 해당하는 요일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3000" y="3385435"/>
            <a:ext cx="4608512" cy="2138754"/>
            <a:chOff x="5097016" y="3378478"/>
            <a:chExt cx="4608512" cy="21387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24" y="4031118"/>
              <a:ext cx="3909399" cy="9297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97016" y="5178678"/>
              <a:ext cx="4608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 </a:t>
              </a:r>
              <a:r>
                <a:rPr lang="en-US" altLang="ko-KR" sz="1600" dirty="0" smtClean="0"/>
                <a:t>21</a:t>
              </a:r>
              <a:r>
                <a:rPr lang="ko-KR" altLang="en-US" sz="1600" dirty="0" smtClean="0"/>
                <a:t>일의 요일 </a:t>
              </a:r>
              <a:r>
                <a:rPr lang="en-US" altLang="ko-KR" sz="1600" dirty="0"/>
                <a:t>0</a:t>
              </a:r>
              <a:r>
                <a:rPr lang="en-US" altLang="ko-KR" sz="1600" dirty="0" smtClean="0"/>
                <a:t>(</a:t>
              </a:r>
              <a:r>
                <a:rPr lang="ko-KR" altLang="en-US" sz="1600" dirty="0"/>
                <a:t>월</a:t>
              </a:r>
              <a:r>
                <a:rPr lang="ko-KR" altLang="en-US" sz="1600" dirty="0" smtClean="0"/>
                <a:t>요일</a:t>
              </a:r>
              <a:r>
                <a:rPr lang="en-US" altLang="ko-KR" sz="1600" dirty="0" smtClean="0"/>
                <a:t>) – 0(</a:t>
              </a:r>
              <a:r>
                <a:rPr lang="ko-KR" altLang="en-US" sz="1600" dirty="0" smtClean="0"/>
                <a:t>일</a:t>
              </a:r>
              <a:r>
                <a:rPr lang="en-US" altLang="ko-KR" sz="1600" dirty="0" smtClean="0"/>
                <a:t>), 1(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), 2(</a:t>
              </a:r>
              <a:r>
                <a:rPr lang="ko-KR" altLang="en-US" sz="1600" dirty="0"/>
                <a:t>화</a:t>
              </a:r>
              <a:r>
                <a:rPr lang="en-US" altLang="ko-KR" sz="1600" dirty="0" smtClean="0"/>
                <a:t>)…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380086" y="3717031"/>
              <a:ext cx="864095" cy="52554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34368" y="3378478"/>
              <a:ext cx="3918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1</a:t>
              </a:r>
              <a:r>
                <a:rPr lang="ko-KR" altLang="en-US" sz="1600" dirty="0" smtClean="0"/>
                <a:t>일은 화요</a:t>
              </a:r>
              <a:r>
                <a:rPr lang="ko-KR" altLang="en-US" sz="1600" dirty="0"/>
                <a:t>일</a:t>
              </a:r>
              <a:r>
                <a:rPr lang="en-US" altLang="ko-KR" sz="1600" dirty="0" smtClean="0"/>
                <a:t>(1)</a:t>
              </a:r>
              <a:r>
                <a:rPr lang="ko-KR" altLang="en-US" sz="1600" dirty="0" smtClean="0"/>
                <a:t>이고</a:t>
              </a:r>
              <a:r>
                <a:rPr lang="en-US" altLang="ko-KR" sz="1600" dirty="0" smtClean="0"/>
                <a:t>, 30</a:t>
              </a:r>
              <a:r>
                <a:rPr lang="ko-KR" altLang="en-US" sz="1600" dirty="0" smtClean="0"/>
                <a:t>일까지 있음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5596110" y="4849970"/>
              <a:ext cx="288031" cy="297627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6876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140968"/>
            <a:ext cx="25678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06084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함수로 정의하기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2420888"/>
            <a:ext cx="7224387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get_weekday.py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1261</Words>
  <Application>Microsoft Office PowerPoint</Application>
  <PresentationFormat>A4 용지(210x297mm)</PresentationFormat>
  <Paragraphs>277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휴먼엑스포</vt:lpstr>
      <vt:lpstr>Arial</vt:lpstr>
      <vt:lpstr>Wingdings</vt:lpstr>
      <vt:lpstr>Office 테마</vt:lpstr>
      <vt:lpstr>6장. 모듈과 패키지</vt:lpstr>
      <vt:lpstr>목 차</vt:lpstr>
      <vt:lpstr> 모듈(Module)</vt:lpstr>
      <vt:lpstr> datetime 모듈</vt:lpstr>
      <vt:lpstr> datetime 모듈</vt:lpstr>
      <vt:lpstr> datetime 모듈</vt:lpstr>
      <vt:lpstr> calendar 모듈</vt:lpstr>
      <vt:lpstr> 날짜로 요일 알아내기</vt:lpstr>
      <vt:lpstr> 날짜로 요일 알아내기</vt:lpstr>
      <vt:lpstr> time 모듈</vt:lpstr>
      <vt:lpstr> time 모듈</vt:lpstr>
      <vt:lpstr> time 모듈</vt:lpstr>
      <vt:lpstr> math 모듈 </vt:lpstr>
      <vt:lpstr> math 모듈 </vt:lpstr>
      <vt:lpstr> random 모듈</vt:lpstr>
      <vt:lpstr> random 모듈</vt:lpstr>
      <vt:lpstr> random 모듈</vt:lpstr>
      <vt:lpstr> ramdom 모듈</vt:lpstr>
      <vt:lpstr> ramdom 모듈</vt:lpstr>
      <vt:lpstr>  up_and_down 게임</vt:lpstr>
      <vt:lpstr>  숫자 추측 게임</vt:lpstr>
      <vt:lpstr>  숫자 추측 게임</vt:lpstr>
      <vt:lpstr>  로또(lotto) 복권</vt:lpstr>
      <vt:lpstr> random 모듈</vt:lpstr>
      <vt:lpstr> random 모듈</vt:lpstr>
      <vt:lpstr>  타자 연습 게임</vt:lpstr>
      <vt:lpstr>  타자 연습 게임</vt:lpstr>
      <vt:lpstr>  타자 연습 게임</vt:lpstr>
      <vt:lpstr> sys 모듈(Module)</vt:lpstr>
      <vt:lpstr> sys 모듈(Module)</vt:lpstr>
      <vt:lpstr> sys 모듈(Module)</vt:lpstr>
      <vt:lpstr> threading 모듈</vt:lpstr>
      <vt:lpstr> threading 모듈</vt:lpstr>
      <vt:lpstr> os 모듈(Module)</vt:lpstr>
      <vt:lpstr> 모듈의 사용과 패키지</vt:lpstr>
      <vt:lpstr> 모듈의 사용과 패키지</vt:lpstr>
      <vt:lpstr> 패키지(package)</vt:lpstr>
      <vt:lpstr> 모듈(Module) 만들기</vt:lpstr>
      <vt:lpstr> 모듈(Module) 가져오기</vt:lpstr>
      <vt:lpstr> 모듈(Module) 가져오기</vt:lpstr>
      <vt:lpstr>  가위 바위 보 게임</vt:lpstr>
      <vt:lpstr>  가위 바위 보 게임</vt:lpstr>
      <vt:lpstr>  가위 바위 보 게임</vt:lpstr>
      <vt:lpstr>  가위 바위 보 게임</vt:lpstr>
      <vt:lpstr>  가위 바위 보 게임</vt:lpstr>
      <vt:lpstr>  행맨(hangman) 게임</vt:lpstr>
      <vt:lpstr>  행맨(hangman) 게임</vt:lpstr>
      <vt:lpstr>  행맨(hangman) 게임</vt:lpstr>
      <vt:lpstr>  행맨(hangman) 게임</vt:lpstr>
      <vt:lpstr>  행맨(hangman) 게임</vt:lpstr>
      <vt:lpstr>  행맨(hangman) 게임</vt:lpstr>
      <vt:lpstr>  행맨(hangman) 게임</vt:lpstr>
      <vt:lpstr>  행맨(hangman) 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383</cp:revision>
  <dcterms:created xsi:type="dcterms:W3CDTF">2019-03-04T02:36:55Z</dcterms:created>
  <dcterms:modified xsi:type="dcterms:W3CDTF">2023-05-15T21:53:42Z</dcterms:modified>
</cp:coreProperties>
</file>