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400" r:id="rId10"/>
    <p:sldId id="394" r:id="rId11"/>
    <p:sldId id="395" r:id="rId12"/>
    <p:sldId id="396" r:id="rId13"/>
    <p:sldId id="370" r:id="rId14"/>
    <p:sldId id="382" r:id="rId15"/>
    <p:sldId id="383" r:id="rId16"/>
    <p:sldId id="371" r:id="rId17"/>
    <p:sldId id="381" r:id="rId18"/>
    <p:sldId id="398" r:id="rId19"/>
    <p:sldId id="377" r:id="rId20"/>
    <p:sldId id="384" r:id="rId21"/>
    <p:sldId id="372" r:id="rId22"/>
    <p:sldId id="373" r:id="rId23"/>
    <p:sldId id="374" r:id="rId24"/>
    <p:sldId id="375" r:id="rId25"/>
    <p:sldId id="376" r:id="rId26"/>
    <p:sldId id="399" r:id="rId27"/>
    <p:sldId id="401" r:id="rId28"/>
    <p:sldId id="378" r:id="rId29"/>
    <p:sldId id="385" r:id="rId30"/>
    <p:sldId id="379" r:id="rId31"/>
    <p:sldId id="380" r:id="rId32"/>
    <p:sldId id="386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배포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서비스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87727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49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596105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0" y="1196752"/>
            <a:ext cx="7200800" cy="5341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7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68760"/>
            <a:ext cx="8512771" cy="4993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배포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배포 프로세스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(Process)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511" y="1700808"/>
            <a:ext cx="65798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프로젝트를 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업로드 전 사전 작업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저장소에 업로드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Console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28664" y="2040524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>
                <a:solidFill>
                  <a:srgbClr val="0070C0"/>
                </a:solidFill>
              </a:rPr>
              <a:t>gitignore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파일 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en-US" altLang="ko-KR" dirty="0">
                <a:solidFill>
                  <a:srgbClr val="0070C0"/>
                </a:solidFill>
              </a:rPr>
              <a:t>config/settings.py </a:t>
            </a:r>
            <a:r>
              <a:rPr lang="ko-KR" altLang="en-US" dirty="0" smtClean="0">
                <a:solidFill>
                  <a:srgbClr val="0070C0"/>
                </a:solidFill>
              </a:rPr>
              <a:t>변</a:t>
            </a:r>
            <a:r>
              <a:rPr lang="ko-KR" altLang="en-US" dirty="0">
                <a:solidFill>
                  <a:srgbClr val="0070C0"/>
                </a:solidFill>
              </a:rPr>
              <a:t>경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664" y="545799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</a:rPr>
              <a:t>새로운 </a:t>
            </a:r>
            <a:r>
              <a:rPr lang="ko-KR" altLang="en-US" dirty="0" err="1" smtClean="0">
                <a:solidFill>
                  <a:srgbClr val="0070C0"/>
                </a:solidFill>
              </a:rPr>
              <a:t>앱</a:t>
            </a:r>
            <a:r>
              <a:rPr lang="ko-KR" altLang="en-US" dirty="0" smtClean="0">
                <a:solidFill>
                  <a:srgbClr val="0070C0"/>
                </a:solidFill>
              </a:rPr>
              <a:t> 생성 </a:t>
            </a:r>
            <a:r>
              <a:rPr lang="en-US" altLang="ko-KR" dirty="0" smtClean="0">
                <a:solidFill>
                  <a:srgbClr val="0070C0"/>
                </a:solidFill>
              </a:rPr>
              <a:t>&gt; manual configuration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0070C0"/>
                </a:solidFill>
              </a:rPr>
              <a:t>wsgi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설정 </a:t>
            </a:r>
            <a:r>
              <a:rPr lang="en-US" altLang="ko-KR" dirty="0" smtClean="0">
                <a:solidFill>
                  <a:srgbClr val="0070C0"/>
                </a:solidFill>
              </a:rPr>
              <a:t>&gt; config/wsgi.py</a:t>
            </a:r>
            <a:r>
              <a:rPr lang="ko-KR" altLang="en-US" dirty="0" smtClean="0">
                <a:solidFill>
                  <a:srgbClr val="0070C0"/>
                </a:solidFill>
              </a:rPr>
              <a:t>에서 복사해 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r</a:t>
            </a:r>
            <a:r>
              <a:rPr lang="en-US" altLang="ko-KR" dirty="0" smtClean="0">
                <a:solidFill>
                  <a:srgbClr val="0070C0"/>
                </a:solidFill>
              </a:rPr>
              <a:t>eload &gt; </a:t>
            </a:r>
            <a:r>
              <a:rPr lang="ko-KR" altLang="en-US" dirty="0" smtClean="0">
                <a:solidFill>
                  <a:srgbClr val="0070C0"/>
                </a:solidFill>
              </a:rPr>
              <a:t>도메인 주소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본인</a:t>
            </a:r>
            <a:r>
              <a:rPr lang="en-US" altLang="ko-KR" dirty="0" smtClean="0">
                <a:solidFill>
                  <a:srgbClr val="0070C0"/>
                </a:solidFill>
              </a:rPr>
              <a:t>ID.pythonanywhere.com)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664" y="339183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clone</a:t>
            </a:r>
            <a:r>
              <a:rPr lang="ko-KR" altLang="en-US" dirty="0" smtClean="0">
                <a:solidFill>
                  <a:srgbClr val="0070C0"/>
                </a:solidFill>
              </a:rPr>
              <a:t>으로 프로젝트 다운로드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70C0"/>
                </a:solidFill>
              </a:rPr>
              <a:t>v</a:t>
            </a:r>
            <a:r>
              <a:rPr lang="en-US" altLang="ko-KR" dirty="0" err="1" smtClean="0">
                <a:solidFill>
                  <a:srgbClr val="0070C0"/>
                </a:solidFill>
              </a:rPr>
              <a:t>envs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디렉터리에 </a:t>
            </a:r>
            <a:r>
              <a:rPr lang="en-US" altLang="ko-KR" dirty="0" err="1" smtClean="0">
                <a:solidFill>
                  <a:srgbClr val="0070C0"/>
                </a:solidFill>
              </a:rPr>
              <a:t>virtualenv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 설치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</a:rPr>
              <a:t>가상화 진입 후 프로젝트에 장고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diango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</a:rPr>
              <a:t> 설치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0070C0"/>
                </a:solidFill>
              </a:rPr>
              <a:t>migrate </a:t>
            </a:r>
            <a:r>
              <a:rPr lang="ko-KR" altLang="en-US" dirty="0" smtClean="0">
                <a:solidFill>
                  <a:srgbClr val="0070C0"/>
                </a:solidFill>
              </a:rPr>
              <a:t>명령 수행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-  </a:t>
            </a:r>
            <a:r>
              <a:rPr lang="en-US" altLang="ko-KR" dirty="0" err="1" smtClean="0">
                <a:solidFill>
                  <a:srgbClr val="0070C0"/>
                </a:solidFill>
              </a:rPr>
              <a:t>createsuperuser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명령 수행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 전 사전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전 설정 변경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511" y="1772816"/>
            <a:ext cx="64358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– projects/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gitignore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관리하지 않아도 되는 파일 등록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7" y="2780928"/>
            <a:ext cx="1258300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7" y="4523141"/>
            <a:ext cx="2010234" cy="158535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420073" y="5196197"/>
            <a:ext cx="504056" cy="1800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37" y="4516700"/>
            <a:ext cx="2088232" cy="16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전 설정 변경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2640" y="1772816"/>
            <a:ext cx="3528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config/settings.py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8"/>
          <a:stretch/>
        </p:blipFill>
        <p:spPr>
          <a:xfrm>
            <a:off x="1928664" y="2348880"/>
            <a:ext cx="2531736" cy="1068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28664" y="3581946"/>
            <a:ext cx="6908470" cy="30931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DEBUG = True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host </a:t>
            </a:r>
            <a:r>
              <a:rPr lang="ko-KR" altLang="en-US" sz="1600" dirty="0" smtClean="0"/>
              <a:t>주소는 필요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DEBUG = </a:t>
            </a:r>
            <a:r>
              <a:rPr lang="en-US" altLang="ko-KR" sz="1600" dirty="0" smtClean="0"/>
              <a:t>False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host  </a:t>
            </a:r>
            <a:r>
              <a:rPr lang="ko-KR" altLang="en-US" sz="1600" dirty="0" smtClean="0"/>
              <a:t>주소 필수 설정해야 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파일은 웹 서버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애니웨어</a:t>
            </a:r>
            <a:r>
              <a:rPr lang="en-US" altLang="ko-KR" sz="1600" dirty="0" smtClean="0"/>
              <a:t>, NGIX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설정 해 주어야 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정적 파일은 매번 </a:t>
            </a:r>
            <a:r>
              <a:rPr lang="ko-KR" altLang="en-US" sz="1600" dirty="0" err="1" smtClean="0"/>
              <a:t>랜더링</a:t>
            </a:r>
            <a:r>
              <a:rPr lang="ko-KR" altLang="en-US" sz="1600" dirty="0" smtClean="0"/>
              <a:t> 할 필요가 없어서 </a:t>
            </a:r>
            <a:r>
              <a:rPr lang="ko-KR" altLang="en-US" sz="1600" dirty="0" err="1" smtClean="0"/>
              <a:t>웹서버에서</a:t>
            </a:r>
            <a:r>
              <a:rPr lang="ko-KR" altLang="en-US" sz="1600" dirty="0" smtClean="0"/>
              <a:t> 처리하고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템플릿은 </a:t>
            </a:r>
            <a:r>
              <a:rPr lang="ko-KR" altLang="en-US" sz="1600" dirty="0" err="1" smtClean="0"/>
              <a:t>요청시마다</a:t>
            </a:r>
            <a:r>
              <a:rPr lang="ko-KR" altLang="en-US" sz="1600" dirty="0" smtClean="0"/>
              <a:t> 매번 </a:t>
            </a:r>
            <a:r>
              <a:rPr lang="ko-KR" altLang="en-US" sz="1600" dirty="0" err="1" smtClean="0"/>
              <a:t>랜더링</a:t>
            </a:r>
            <a:r>
              <a:rPr lang="ko-KR" altLang="en-US" sz="1600" dirty="0" smtClean="0"/>
              <a:t> 되므로 </a:t>
            </a:r>
            <a:r>
              <a:rPr lang="ko-KR" altLang="en-US" sz="1600" dirty="0" err="1" smtClean="0"/>
              <a:t>동적파일이라</a:t>
            </a:r>
            <a:r>
              <a:rPr lang="ko-KR" altLang="en-US" sz="1600" dirty="0" smtClean="0"/>
              <a:t> 할 수 있다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배포 후 </a:t>
            </a:r>
            <a:r>
              <a:rPr lang="en-US" altLang="ko-KR" sz="1600" dirty="0" err="1" smtClean="0"/>
              <a:t>django</a:t>
            </a:r>
            <a:r>
              <a:rPr lang="ko-KR" altLang="en-US" sz="1600" dirty="0" smtClean="0"/>
              <a:t>에서는 개</a:t>
            </a:r>
            <a:r>
              <a:rPr lang="ko-KR" altLang="en-US" sz="1600" dirty="0"/>
              <a:t>발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DEBUG = True </a:t>
            </a:r>
            <a:r>
              <a:rPr lang="ko-KR" altLang="en-US" sz="1600" dirty="0" smtClean="0"/>
              <a:t>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변경</a:t>
            </a:r>
            <a:r>
              <a:rPr lang="ko-KR" altLang="en-US" sz="1600" dirty="0" smtClean="0"/>
              <a:t>해야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업로드 가능함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5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34076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명령프롬프트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4608" y="2593935"/>
            <a:ext cx="6984776" cy="3139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C:\projects\pyweb&gt;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add *</a:t>
            </a:r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commit –m “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전체파일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remote add origin </a:t>
            </a:r>
            <a:r>
              <a:rPr lang="ko-KR" altLang="en-US" dirty="0" smtClean="0"/>
              <a:t>원격 저장소 경로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push –u origin master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2851" y="19675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</a:t>
            </a:r>
            <a:r>
              <a:rPr lang="en-US" altLang="ko-KR" dirty="0" smtClean="0"/>
              <a:t>Repository(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: http://github.com/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ID/</a:t>
            </a:r>
            <a:r>
              <a:rPr lang="en-US" altLang="ko-KR" dirty="0" err="1" smtClean="0"/>
              <a:t>pyweb.git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7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애니웨어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 anywhere)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2600" y="17728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언어를 기반으로 하는 웹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r>
              <a:rPr lang="en-US" altLang="ko-KR" dirty="0" smtClean="0"/>
              <a:t>Sign up &gt; </a:t>
            </a:r>
            <a:r>
              <a:rPr lang="en-US" altLang="ko-KR" dirty="0" err="1" smtClean="0"/>
              <a:t>Creat</a:t>
            </a:r>
            <a:r>
              <a:rPr lang="en-US" altLang="ko-KR" dirty="0" smtClean="0"/>
              <a:t> a Beginner account  &gt; log in(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48" y="3125147"/>
            <a:ext cx="459460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46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애니웨어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 anywhere)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3101230" cy="3544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9" y="2624031"/>
            <a:ext cx="2910027" cy="280135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1910764" y="3930368"/>
            <a:ext cx="3168352" cy="132610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3910" y="220217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콘솔은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운영체제임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437744"/>
            <a:ext cx="54726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</a:t>
            </a:r>
            <a:r>
              <a:rPr lang="en-US" altLang="ko-KR" dirty="0" smtClean="0"/>
              <a:t>iews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__init__.py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</a:t>
            </a:r>
            <a:r>
              <a:rPr lang="en-US" altLang="ko-KR" dirty="0" smtClean="0"/>
              <a:t>iews.py </a:t>
            </a:r>
            <a:r>
              <a:rPr lang="ko-KR" altLang="en-US" dirty="0" smtClean="0"/>
              <a:t>분리 저장할 파일 생성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96617" y="1985065"/>
            <a:ext cx="55446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C:/webproject/pyweb/pybo&gt;mkdir views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45" y="2852936"/>
            <a:ext cx="2248095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리눅스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명령어 익히기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96068"/>
              </p:ext>
            </p:extLst>
          </p:nvPr>
        </p:nvGraphicFramePr>
        <p:xfrm>
          <a:off x="1424608" y="1916833"/>
          <a:ext cx="612068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baseline="0" dirty="0" smtClean="0"/>
                        <a:t> ls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목록 보기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pwd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현재 위치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경로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cd ~/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루트 디렉터리로 이동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mkdir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디렉터리 만들기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rm</a:t>
                      </a:r>
                      <a:r>
                        <a:rPr lang="en-US" altLang="ko-KR" sz="1800" b="1" dirty="0" smtClean="0"/>
                        <a:t> –</a:t>
                      </a:r>
                      <a:r>
                        <a:rPr lang="en-US" altLang="ko-KR" sz="1800" b="1" dirty="0" err="1" smtClean="0"/>
                        <a:t>rf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ko-KR" altLang="en-US" sz="1800" b="1" dirty="0" smtClean="0"/>
                        <a:t>디렉터리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디렉터리 삭제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내부 모두 삭제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clear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화면 지우기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.  </a:t>
                      </a:r>
                      <a:r>
                        <a:rPr lang="ko-KR" altLang="en-US" sz="1800" b="1" dirty="0" smtClean="0"/>
                        <a:t>파일이름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 실행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- console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애니웨어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 사용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운영체제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844824"/>
            <a:ext cx="8352928" cy="397031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~ $ </a:t>
            </a:r>
            <a:r>
              <a:rPr lang="en-US" altLang="ko-KR" dirty="0" smtClean="0"/>
              <a:t>ls    -&gt; </a:t>
            </a:r>
            <a:r>
              <a:rPr lang="ko-KR" altLang="en-US" dirty="0" smtClean="0">
                <a:solidFill>
                  <a:srgbClr val="0070C0"/>
                </a:solidFill>
              </a:rPr>
              <a:t>목록 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현재 위치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경로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http://github.com/kiyongee2/pyweb -&gt;</a:t>
            </a:r>
            <a:r>
              <a:rPr lang="ko-KR" altLang="en-US" sz="1600" dirty="0" smtClean="0">
                <a:solidFill>
                  <a:srgbClr val="0070C0"/>
                </a:solidFill>
              </a:rPr>
              <a:t>깃에서 프로젝트 다운로드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smtClean="0"/>
              <a:t>cd 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-&gt; </a:t>
            </a:r>
            <a:r>
              <a:rPr lang="en-US" altLang="ko-KR" dirty="0" err="1" smtClean="0">
                <a:solidFill>
                  <a:srgbClr val="0070C0"/>
                </a:solidFill>
              </a:rPr>
              <a:t>pyweb</a:t>
            </a:r>
            <a:r>
              <a:rPr lang="ko-KR" altLang="en-US" dirty="0" smtClean="0">
                <a:solidFill>
                  <a:srgbClr val="0070C0"/>
                </a:solidFill>
              </a:rPr>
              <a:t>으로 이동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</a:t>
            </a:r>
            <a:r>
              <a:rPr lang="en-US" altLang="ko-KR" dirty="0" smtClean="0"/>
              <a:t>)$ </a:t>
            </a:r>
            <a:r>
              <a:rPr lang="en-US" altLang="ko-KR" b="1" dirty="0" err="1" smtClean="0"/>
              <a:t>virtualenv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venvs</a:t>
            </a:r>
            <a:r>
              <a:rPr lang="en-US" altLang="ko-KR" b="1" dirty="0" smtClean="0"/>
              <a:t> –-python=python3.8</a:t>
            </a:r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(master)$ cd </a:t>
            </a:r>
            <a:r>
              <a:rPr lang="en-US" altLang="ko-KR" dirty="0" err="1" smtClean="0"/>
              <a:t>venvs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en-US" altLang="ko-KR" dirty="0"/>
              <a:t>(master)$ cd </a:t>
            </a:r>
            <a:r>
              <a:rPr lang="en-US" altLang="ko-KR" dirty="0" smtClean="0"/>
              <a:t>bin</a:t>
            </a:r>
          </a:p>
          <a:p>
            <a:endParaRPr lang="en-US" altLang="ko-KR" dirty="0" smtClean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89104" y="4653136"/>
            <a:ext cx="3456384" cy="792088"/>
          </a:xfrm>
          <a:prstGeom prst="wedgeRoundRectCallout">
            <a:avLst>
              <a:gd name="adj1" fmla="val -38650"/>
              <a:gd name="adj2" fmla="val -7414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</a:t>
            </a:r>
            <a:r>
              <a:rPr lang="en-US" altLang="ko-KR" sz="1600" dirty="0" err="1" smtClean="0"/>
              <a:t>envs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디렉터리에 </a:t>
            </a:r>
            <a:r>
              <a:rPr lang="en-US" altLang="ko-KR" sz="1600" dirty="0" err="1" smtClean="0"/>
              <a:t>virtualenv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설치하기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7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- console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애니웨어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 사용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운영체제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536" y="1831817"/>
            <a:ext cx="8640960" cy="313932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/bin </a:t>
            </a:r>
            <a:r>
              <a:rPr lang="en-US" altLang="ko-KR" dirty="0"/>
              <a:t>(master)$ . activate  -&gt; </a:t>
            </a:r>
            <a:r>
              <a:rPr lang="ko-KR" altLang="en-US" dirty="0">
                <a:solidFill>
                  <a:srgbClr val="0070C0"/>
                </a:solidFill>
              </a:rPr>
              <a:t>가상으로 진입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점 </a:t>
            </a:r>
            <a:r>
              <a:rPr lang="ko-KR" altLang="en-US" dirty="0" err="1">
                <a:solidFill>
                  <a:srgbClr val="0070C0"/>
                </a:solidFill>
              </a:rPr>
              <a:t>한칸</a:t>
            </a:r>
            <a:r>
              <a:rPr lang="ko-KR" altLang="en-US" dirty="0">
                <a:solidFill>
                  <a:srgbClr val="0070C0"/>
                </a:solidFill>
              </a:rPr>
              <a:t> 띄고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/</a:t>
            </a:r>
            <a:r>
              <a:rPr lang="en-US" altLang="ko-KR" dirty="0" err="1"/>
              <a:t>venvs</a:t>
            </a:r>
            <a:r>
              <a:rPr lang="en-US" altLang="ko-KR" dirty="0"/>
              <a:t>/bin (master)$ cd 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-&gt; </a:t>
            </a:r>
            <a:r>
              <a:rPr lang="en-US" altLang="ko-KR" dirty="0" err="1" smtClean="0">
                <a:solidFill>
                  <a:srgbClr val="0070C0"/>
                </a:solidFill>
              </a:rPr>
              <a:t>pyweb</a:t>
            </a:r>
            <a:r>
              <a:rPr lang="ko-KR" altLang="en-US" dirty="0" smtClean="0">
                <a:solidFill>
                  <a:srgbClr val="0070C0"/>
                </a:solidFill>
              </a:rPr>
              <a:t>으로 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 smtClean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(master)$ </a:t>
            </a:r>
            <a:r>
              <a:rPr lang="en-US" altLang="ko-KR" b="1" dirty="0"/>
              <a:t>python</a:t>
            </a:r>
            <a:r>
              <a:rPr lang="en-US" altLang="ko-KR" dirty="0"/>
              <a:t> -m pip </a:t>
            </a:r>
            <a:r>
              <a:rPr lang="en-US" altLang="ko-KR" b="1" dirty="0"/>
              <a:t>install Django</a:t>
            </a:r>
            <a:r>
              <a:rPr lang="en-US" altLang="ko-KR" dirty="0"/>
              <a:t>==</a:t>
            </a:r>
            <a:r>
              <a:rPr lang="en-US" altLang="ko-KR" b="1" dirty="0"/>
              <a:t>4.1</a:t>
            </a:r>
            <a:r>
              <a:rPr lang="en-US" altLang="ko-KR" dirty="0"/>
              <a:t>.7</a:t>
            </a:r>
            <a:r>
              <a:rPr lang="en-US" altLang="ko-KR" dirty="0" smtClean="0"/>
              <a:t>.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장고 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 (master</a:t>
            </a:r>
            <a:r>
              <a:rPr lang="en-US" altLang="ko-KR" dirty="0" smtClean="0"/>
              <a:t>)$ </a:t>
            </a:r>
            <a:r>
              <a:rPr lang="en-US" altLang="ko-KR" dirty="0"/>
              <a:t>python manage.py </a:t>
            </a:r>
            <a:r>
              <a:rPr lang="en-US" altLang="ko-KR" dirty="0" smtClean="0"/>
              <a:t>migrate  -&gt; </a:t>
            </a:r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 (master</a:t>
            </a:r>
            <a:r>
              <a:rPr lang="en-US" altLang="ko-KR" dirty="0" smtClean="0"/>
              <a:t>)$ </a:t>
            </a:r>
            <a:r>
              <a:rPr lang="en-US" altLang="ko-KR" dirty="0"/>
              <a:t>python manage.py </a:t>
            </a:r>
            <a:r>
              <a:rPr lang="en-US" altLang="ko-KR" dirty="0" err="1" smtClean="0"/>
              <a:t>createsuperuser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admin 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544" y="5151498"/>
            <a:ext cx="84969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파일 실행 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리눅스는</a:t>
            </a:r>
            <a:r>
              <a:rPr lang="ko-KR" altLang="en-US" dirty="0" smtClean="0"/>
              <a:t> 윈도우와 다르게 점</a:t>
            </a:r>
            <a:r>
              <a:rPr lang="en-US" altLang="ko-KR" dirty="0" smtClean="0"/>
              <a:t>(.) </a:t>
            </a:r>
            <a:r>
              <a:rPr lang="ko-KR" altLang="en-US" dirty="0" err="1" smtClean="0"/>
              <a:t>한칸</a:t>
            </a:r>
            <a:r>
              <a:rPr lang="ko-KR" altLang="en-US" dirty="0" smtClean="0"/>
              <a:t> 띄고 파일이름을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절대 경로 이동 </a:t>
            </a:r>
            <a:r>
              <a:rPr lang="en-US" altLang="ko-KR" dirty="0" smtClean="0"/>
              <a:t>: ~/</a:t>
            </a:r>
            <a:r>
              <a:rPr lang="ko-KR" altLang="en-US" dirty="0" smtClean="0"/>
              <a:t>디렉터리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4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세팅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 Web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으로 이동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4076025" cy="28803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277104" y="3284984"/>
            <a:ext cx="504056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05128" y="3039343"/>
            <a:ext cx="33843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Add a new </a:t>
            </a:r>
            <a:r>
              <a:rPr lang="en-US" altLang="ko-KR" dirty="0" err="1"/>
              <a:t>wep</a:t>
            </a:r>
            <a:r>
              <a:rPr lang="en-US" altLang="ko-KR" dirty="0"/>
              <a:t> app &gt; manual configuration&gt; python3.8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96" y="1758484"/>
            <a:ext cx="7392041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Web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16696" y="3356992"/>
            <a:ext cx="61206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6730" y="3400644"/>
            <a:ext cx="182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 </a:t>
            </a:r>
            <a:r>
              <a:rPr lang="en-US" altLang="ko-KR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b="1" dirty="0" smtClean="0">
                <a:solidFill>
                  <a:srgbClr val="C00000"/>
                </a:solidFill>
              </a:rPr>
              <a:t>설정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0020" y="6021287"/>
            <a:ext cx="4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1908" y="5085184"/>
            <a:ext cx="30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 </a:t>
            </a:r>
            <a:r>
              <a:rPr lang="ko-KR" altLang="en-US" b="1" smtClean="0">
                <a:solidFill>
                  <a:srgbClr val="C00000"/>
                </a:solidFill>
              </a:rPr>
              <a:t>가상 디렉터리 경로 설정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889696"/>
            <a:ext cx="3391194" cy="632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1866" y="6021288"/>
            <a:ext cx="32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서버 가동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항상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96752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Wsgi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(Web Server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GateWay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Interface)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/>
              <a:t>웹 애플리케이션의 인터페이스를 위한 </a:t>
            </a:r>
            <a:r>
              <a:rPr lang="ko-KR" altLang="en-US" dirty="0" err="1"/>
              <a:t>파이썬</a:t>
            </a:r>
            <a:r>
              <a:rPr lang="ko-KR" altLang="en-US" dirty="0"/>
              <a:t> 프레임워크다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 </a:t>
            </a:r>
            <a:r>
              <a:rPr lang="ko-KR" altLang="en-US" dirty="0" smtClean="0"/>
              <a:t>검정색 코드는 </a:t>
            </a:r>
            <a:r>
              <a:rPr lang="en-US" altLang="ko-KR" dirty="0" smtClean="0"/>
              <a:t>config/wsgi.py</a:t>
            </a:r>
            <a:r>
              <a:rPr lang="ko-KR" altLang="en-US" dirty="0" smtClean="0"/>
              <a:t>에서 복사해옴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빨강색 코드는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제어 관련 설정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24608" y="3088119"/>
            <a:ext cx="6768752" cy="32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import sys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path = "/home/giyong2/</a:t>
            </a:r>
            <a:r>
              <a:rPr lang="en-US" altLang="ko-KR" sz="1600" dirty="0" err="1">
                <a:solidFill>
                  <a:srgbClr val="C00000"/>
                </a:solidFill>
              </a:rPr>
              <a:t>pyweb</a:t>
            </a:r>
            <a:r>
              <a:rPr lang="en-US" altLang="ko-KR" sz="1600" dirty="0">
                <a:solidFill>
                  <a:srgbClr val="C00000"/>
                </a:solidFill>
              </a:rPr>
              <a:t>"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if path not in </a:t>
            </a:r>
            <a:r>
              <a:rPr lang="en-US" altLang="ko-KR" sz="1600" dirty="0" err="1">
                <a:solidFill>
                  <a:srgbClr val="C00000"/>
                </a:solidFill>
              </a:rPr>
              <a:t>sys.path</a:t>
            </a:r>
            <a:r>
              <a:rPr lang="en-US" altLang="ko-KR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sys.path.append</a:t>
            </a:r>
            <a:r>
              <a:rPr lang="en-US" altLang="ko-KR" sz="1600" dirty="0">
                <a:solidFill>
                  <a:srgbClr val="C00000"/>
                </a:solidFill>
              </a:rPr>
              <a:t>(path)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from </a:t>
            </a:r>
            <a:r>
              <a:rPr lang="en-US" altLang="ko-KR" sz="1600" dirty="0" err="1">
                <a:solidFill>
                  <a:srgbClr val="C00000"/>
                </a:solidFill>
              </a:rPr>
              <a:t>django.contrib.staticfiles.handlers</a:t>
            </a:r>
            <a:r>
              <a:rPr lang="en-US" altLang="ko-KR" sz="1600" dirty="0">
                <a:solidFill>
                  <a:srgbClr val="C00000"/>
                </a:solidFill>
              </a:rPr>
              <a:t> import </a:t>
            </a:r>
            <a:r>
              <a:rPr lang="en-US" altLang="ko-KR" sz="1600" dirty="0" err="1">
                <a:solidFill>
                  <a:srgbClr val="C00000"/>
                </a:solidFill>
              </a:rPr>
              <a:t>StaticFilesHandler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django.core.wsgi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get_wsgi_application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os.environ.setdefault</a:t>
            </a:r>
            <a:r>
              <a:rPr lang="en-US" altLang="ko-KR" sz="1600" dirty="0"/>
              <a:t>('DJANGO_SETTINGS_MODULE', '</a:t>
            </a:r>
            <a:r>
              <a:rPr lang="en-US" altLang="ko-KR" sz="1600" dirty="0" err="1"/>
              <a:t>config.settings</a:t>
            </a:r>
            <a:r>
              <a:rPr lang="en-US" altLang="ko-KR" sz="1600" dirty="0"/>
              <a:t>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application = </a:t>
            </a:r>
            <a:r>
              <a:rPr lang="en-US" altLang="ko-KR" sz="1600" dirty="0" err="1">
                <a:solidFill>
                  <a:srgbClr val="C00000"/>
                </a:solidFill>
              </a:rPr>
              <a:t>StaticFilesHandler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get_wsgi_application</a:t>
            </a:r>
            <a:r>
              <a:rPr lang="en-US" altLang="ko-KR" sz="1600" dirty="0"/>
              <a:t>())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26" y="2852936"/>
            <a:ext cx="4510122" cy="1457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9"/>
            <a:ext cx="733758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3368824" y="3068960"/>
            <a:ext cx="33843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9184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계정 주소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300698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media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폴더가 있는 경우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반드시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설정해야함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041491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21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서버에 업데이트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 업로드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Comment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모델을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admin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등록하기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616" y="1916832"/>
            <a:ext cx="6408712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from </a:t>
            </a:r>
            <a:r>
              <a:rPr lang="en-US" altLang="ko-KR" dirty="0" err="1"/>
              <a:t>django.contrib</a:t>
            </a:r>
            <a:r>
              <a:rPr lang="en-US" altLang="ko-KR" dirty="0"/>
              <a:t> import admin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from </a:t>
            </a:r>
            <a:r>
              <a:rPr lang="en-US" altLang="ko-KR" dirty="0"/>
              <a:t>.models import Question, Answer, Comment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admin.site.register</a:t>
            </a:r>
            <a:r>
              <a:rPr lang="en-US" altLang="ko-KR" dirty="0" smtClean="0"/>
              <a:t>(Question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admin.site.register</a:t>
            </a:r>
            <a:r>
              <a:rPr lang="en-US" altLang="ko-KR" dirty="0" smtClean="0"/>
              <a:t>(Answer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admin.site.register</a:t>
            </a:r>
            <a:r>
              <a:rPr lang="en-US" altLang="ko-KR" b="1" dirty="0" smtClean="0">
                <a:solidFill>
                  <a:srgbClr val="C00000"/>
                </a:solidFill>
              </a:rPr>
              <a:t>(Comment)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653136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변경된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admin.py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깃에 올리기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61206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콘솔로 가져오기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44" y="2924944"/>
            <a:ext cx="5498186" cy="29843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8753" y="1844824"/>
            <a:ext cx="6912768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venvs</a:t>
            </a:r>
            <a:r>
              <a:rPr lang="en-US" altLang="ko-KR" dirty="0"/>
              <a:t>) 09:28 ~/</a:t>
            </a:r>
            <a:r>
              <a:rPr lang="en-US" altLang="ko-KR" dirty="0" err="1"/>
              <a:t>pyweb</a:t>
            </a:r>
            <a:r>
              <a:rPr lang="en-US" altLang="ko-KR" dirty="0"/>
              <a:t> (master)$ </a:t>
            </a:r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가져오기</a:t>
            </a:r>
            <a:r>
              <a:rPr lang="en-US" altLang="ko-KR" dirty="0"/>
              <a:t>(</a:t>
            </a:r>
            <a:r>
              <a:rPr lang="ko-KR" altLang="en-US" dirty="0"/>
              <a:t>병합하기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5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56747"/>
              </p:ext>
            </p:extLst>
          </p:nvPr>
        </p:nvGraphicFramePr>
        <p:xfrm>
          <a:off x="704528" y="1700808"/>
          <a:ext cx="8712968" cy="3631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파일명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/>
                        <a:t> __init__.py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장고 패키지로 인정</a:t>
                      </a:r>
                      <a:r>
                        <a:rPr lang="en-US" altLang="ko-KR" sz="1600" dirty="0" smtClean="0"/>
                        <a:t>, import </a:t>
                      </a:r>
                      <a:r>
                        <a:rPr lang="ko-KR" altLang="en-US" sz="1600" dirty="0" smtClean="0"/>
                        <a:t>가능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/>
                        <a:t> base_views.py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index, board, detail,</a:t>
                      </a:r>
                      <a:r>
                        <a:rPr lang="en-US" altLang="ko-KR" sz="1600" baseline="0" dirty="0" smtClean="0"/>
                        <a:t> profile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 </a:t>
                      </a:r>
                      <a:r>
                        <a:rPr lang="en-US" altLang="ko-KR" sz="1600" b="0" dirty="0" smtClean="0"/>
                        <a:t>question_views.py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질문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question_create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question_modify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question_delete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answer_views.py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답변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answer_create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answern_modify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answer_delete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vote_views.py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추천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vote_question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vote_answer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comment_views.py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comment_create_question</a:t>
                      </a:r>
                      <a:r>
                        <a:rPr lang="en-US" altLang="ko-KR" sz="1600" dirty="0" smtClean="0"/>
                        <a:t>, ….,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comment_delete_answer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총 </a:t>
                      </a:r>
                      <a:r>
                        <a:rPr lang="en-US" altLang="ko-KR" sz="1600" baseline="0" dirty="0" smtClean="0"/>
                        <a:t>6</a:t>
                      </a:r>
                      <a:r>
                        <a:rPr lang="ko-KR" altLang="en-US" sz="1600" baseline="0" dirty="0" smtClean="0"/>
                        <a:t>개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9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575237"/>
            <a:ext cx="68407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Console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작업후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Web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Reload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3" y="2367325"/>
            <a:ext cx="5472607" cy="1637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13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Django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6111770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1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575237"/>
            <a:ext cx="68407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5. Bash Console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삭제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00211"/>
            <a:ext cx="7094835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6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b</a:t>
            </a:r>
            <a:r>
              <a:rPr lang="en-US" altLang="ko-KR" dirty="0" smtClean="0"/>
              <a:t>ase_views.py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6105059" cy="4154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django.db.models</a:t>
            </a:r>
            <a:r>
              <a:rPr lang="en-US" altLang="ko-KR" sz="1600" dirty="0"/>
              <a:t> import Count, Q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get_object_or_404, render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django.core.paginator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Paginator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(… </a:t>
            </a:r>
            <a:r>
              <a:rPr lang="ko-KR" altLang="en-US" sz="1600" dirty="0" smtClean="0"/>
              <a:t>생략 </a:t>
            </a:r>
            <a:r>
              <a:rPr lang="en-US" altLang="ko-KR" sz="1600" dirty="0" smtClean="0"/>
              <a:t>…)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boardlist</a:t>
            </a:r>
            <a:r>
              <a:rPr lang="en-US" altLang="ko-KR" sz="1600" dirty="0" smtClean="0"/>
              <a:t>(request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detail(request,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question_views.py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redirect, render, get_object_or_404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django.utils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timezone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 smtClean="0"/>
              <a:t>QuestionForm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question_create</a:t>
            </a:r>
            <a:r>
              <a:rPr lang="en-US" altLang="ko-KR" sz="1600" dirty="0"/>
              <a:t>(request):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question_modify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07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answer_views.py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redirect, render, get_object_or_404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django.utils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timezone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 smtClean="0"/>
              <a:t>AnswerForm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Question, Answer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answer_create</a:t>
            </a:r>
            <a:r>
              <a:rPr lang="en-US" altLang="ko-KR" sz="1600" dirty="0" smtClean="0"/>
              <a:t>(request, </a:t>
            </a:r>
            <a:r>
              <a:rPr lang="en-US" altLang="ko-KR" sz="1600" dirty="0" err="1" smtClean="0"/>
              <a:t>question_id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answer_modify</a:t>
            </a:r>
            <a:r>
              <a:rPr lang="en-US" altLang="ko-KR" sz="1600" dirty="0" smtClean="0"/>
              <a:t>(request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answer_id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8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vote_views.py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get_object_or_404, redirect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Question, Answer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vote_question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vote_answer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answer_id</a:t>
            </a:r>
            <a:r>
              <a:rPr lang="en-US" altLang="ko-KR" sz="16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6055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297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comment_views.py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4296"/>
            <a:ext cx="7056784" cy="4154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CommentForm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Comment, Question, Answer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comment_create_question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comment_modify_question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comment_id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comment_create_answer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answer_id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91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52316"/>
            <a:ext cx="5112568" cy="3523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1314939" y="3713858"/>
            <a:ext cx="4824536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1220</Words>
  <Application>Microsoft Office PowerPoint</Application>
  <PresentationFormat>A4 용지(210x297mm)</PresentationFormat>
  <Paragraphs>290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휴먼엑스포</vt:lpstr>
      <vt:lpstr>Arial</vt:lpstr>
      <vt:lpstr>Ebrima</vt:lpstr>
      <vt:lpstr>Wingdings</vt:lpstr>
      <vt:lpstr>Office 테마</vt:lpstr>
      <vt:lpstr>10장.  배포(서비스)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파이썬 애니웨어 서비스</vt:lpstr>
      <vt:lpstr> 배포 과정(프로세스) </vt:lpstr>
      <vt:lpstr> 깃(Git)에 올리기 전 사전 작업</vt:lpstr>
      <vt:lpstr> 깃(Git)에 올리기</vt:lpstr>
      <vt:lpstr> 깃(Git)에 올리기</vt:lpstr>
      <vt:lpstr> 파이썬 애니웨어 서비스</vt:lpstr>
      <vt:lpstr> 파이썬 애니웨어 서비스</vt:lpstr>
      <vt:lpstr> 파이썬 애니웨어 서비스</vt:lpstr>
      <vt:lpstr> 파이썬 애니웨어 Bash - console</vt:lpstr>
      <vt:lpstr> 파이썬 애니웨어 Bash - console</vt:lpstr>
      <vt:lpstr> 파이썬 애니웨어 Web 설정</vt:lpstr>
      <vt:lpstr> 파이썬 애니웨어 Web 설정</vt:lpstr>
      <vt:lpstr> 파이썬 애니웨어 Web 설정</vt:lpstr>
      <vt:lpstr> 파이썬 애니웨어 Web 설정</vt:lpstr>
      <vt:lpstr> 파이썬 애니웨어 Web 설정</vt:lpstr>
      <vt:lpstr> 서버에 업데이트 반영(재 업로드)</vt:lpstr>
      <vt:lpstr> 서버에 업데이트 반영하기</vt:lpstr>
      <vt:lpstr> 서버에 업데이트 반영하기</vt:lpstr>
      <vt:lpstr> Django 관리자 페이지</vt:lpstr>
      <vt:lpstr> 서버에 업데이트 반영하기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478</cp:revision>
  <dcterms:created xsi:type="dcterms:W3CDTF">2019-03-04T02:36:55Z</dcterms:created>
  <dcterms:modified xsi:type="dcterms:W3CDTF">2023-06-27T08:40:45Z</dcterms:modified>
</cp:coreProperties>
</file>