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15" r:id="rId3"/>
    <p:sldId id="416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9" r:id="rId16"/>
    <p:sldId id="430" r:id="rId17"/>
    <p:sldId id="431" r:id="rId18"/>
    <p:sldId id="432" r:id="rId19"/>
    <p:sldId id="433" r:id="rId20"/>
    <p:sldId id="438" r:id="rId21"/>
    <p:sldId id="434" r:id="rId22"/>
    <p:sldId id="435" r:id="rId23"/>
    <p:sldId id="436" r:id="rId24"/>
    <p:sldId id="437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995" b="19899"/>
          <a:stretch/>
        </p:blipFill>
        <p:spPr bwMode="auto">
          <a:xfrm>
            <a:off x="7761312" y="5229200"/>
            <a:ext cx="1548452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쇼핑몰 만들기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shop/urls.py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38334"/>
            <a:ext cx="6782388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45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shop/views.py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67" y="1869179"/>
            <a:ext cx="8055038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0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shop/views.py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3" y="2152539"/>
            <a:ext cx="7315834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emplates/base.html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29212"/>
            <a:ext cx="7864522" cy="4092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22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emplates/base.html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47252"/>
            <a:ext cx="4991533" cy="4435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8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emplates/base.html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56603"/>
            <a:ext cx="7452322" cy="466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5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emplates/shop/list.html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29212"/>
            <a:ext cx="7957937" cy="43746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2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emplates/shop/list.html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957394"/>
            <a:ext cx="9274031" cy="4060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21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emplates/shop/list.html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/>
          <a:stretch/>
        </p:blipFill>
        <p:spPr>
          <a:xfrm>
            <a:off x="344488" y="2060848"/>
            <a:ext cx="9329936" cy="3539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0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7096414" cy="41863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34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232452"/>
            <a:ext cx="6201139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쇼핑몰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84784"/>
            <a:ext cx="8625408" cy="4230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7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templates/shop/detail.html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45" y="1884392"/>
            <a:ext cx="7371879" cy="4663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0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등록하기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hop/admin.py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5692633" cy="2217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0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페이지에서 카테고리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27178"/>
            <a:ext cx="6963142" cy="41450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58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 등록하기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hop/admin.py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204864"/>
            <a:ext cx="9313824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9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 페이지에서 상품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89366"/>
            <a:ext cx="7373823" cy="47359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48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쇼핑몰</a:t>
            </a:r>
            <a:r>
              <a:rPr lang="en-US" altLang="ko-KR" dirty="0" smtClean="0"/>
              <a:t> </a:t>
            </a:r>
            <a:r>
              <a:rPr lang="ko-KR" altLang="en-US" dirty="0"/>
              <a:t>프로젝트 생성하기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쇼핑몰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295" y="1793017"/>
            <a:ext cx="8535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가상환경 진입하기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장고 프로젝트 설치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칸 띄고 점 찍음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개발 서버 구동하고 웹 사이트에 접속</a:t>
            </a:r>
            <a:r>
              <a:rPr lang="en-US" altLang="ko-KR" dirty="0" smtClean="0"/>
              <a:t>(127.0.0.1:8000)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2402755"/>
            <a:ext cx="7128793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 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Scripts&gt;cd c:/mypyweb/pyshop</a:t>
            </a:r>
            <a:endParaRPr lang="en-US" altLang="ko-KR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9869" y="3630735"/>
            <a:ext cx="7128792" cy="457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django-admin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startproject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config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6616" y="4941168"/>
            <a:ext cx="7128792" cy="456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mypyweb\pyshop&gt;python  manage.py  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runserver</a:t>
            </a:r>
            <a:endParaRPr lang="en-US" altLang="ko-KR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127.0.0.1:8000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18" y="1412777"/>
            <a:ext cx="478193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8624" y="4365104"/>
            <a:ext cx="56166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 시간 변경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config/settings.py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5046568"/>
            <a:ext cx="2952329" cy="1071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4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shop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791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-admin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config/setting.py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‘shop’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784648" y="2378460"/>
            <a:ext cx="734481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shop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4688" y="3645024"/>
            <a:ext cx="4464496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‘shop’,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‘</a:t>
            </a:r>
            <a:r>
              <a:rPr lang="en-US" altLang="ko-KR" dirty="0" err="1" smtClean="0"/>
              <a:t>django.contrib.admin</a:t>
            </a:r>
            <a:r>
              <a:rPr lang="en-US" altLang="ko-KR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‘</a:t>
            </a:r>
            <a:r>
              <a:rPr lang="en-US" altLang="ko-KR" dirty="0" err="1" smtClean="0"/>
              <a:t>django.contrib.auth</a:t>
            </a:r>
            <a:r>
              <a:rPr lang="en-US" altLang="ko-KR" dirty="0" smtClean="0"/>
              <a:t>’,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0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59151"/>
            <a:ext cx="7992888" cy="4610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79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927178"/>
            <a:ext cx="9543638" cy="4236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8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1" y="1912488"/>
            <a:ext cx="7597798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shop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03" y="1927178"/>
            <a:ext cx="5776461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37521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onfig/urls.py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6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274</Words>
  <Application>Microsoft Office PowerPoint</Application>
  <PresentationFormat>A4 용지(210x297mm)</PresentationFormat>
  <Paragraphs>102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휴먼엑스포</vt:lpstr>
      <vt:lpstr>Arial</vt:lpstr>
      <vt:lpstr>Ebrima</vt:lpstr>
      <vt:lpstr>Wingdings</vt:lpstr>
      <vt:lpstr>Office 테마</vt:lpstr>
      <vt:lpstr>1장.  쇼핑몰 만들기</vt:lpstr>
      <vt:lpstr> 쇼핑몰 </vt:lpstr>
      <vt:lpstr> 쇼핑몰 프로젝트 생성하기</vt:lpstr>
      <vt:lpstr> 127.0.0.1:8000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  <vt:lpstr> shop 앱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446</cp:revision>
  <dcterms:created xsi:type="dcterms:W3CDTF">2019-03-04T02:36:55Z</dcterms:created>
  <dcterms:modified xsi:type="dcterms:W3CDTF">2023-06-27T22:19:00Z</dcterms:modified>
</cp:coreProperties>
</file>