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20" r:id="rId3"/>
    <p:sldId id="443" r:id="rId4"/>
    <p:sldId id="421" r:id="rId5"/>
    <p:sldId id="438" r:id="rId6"/>
    <p:sldId id="439" r:id="rId7"/>
    <p:sldId id="444" r:id="rId8"/>
    <p:sldId id="445" r:id="rId9"/>
    <p:sldId id="424" r:id="rId10"/>
    <p:sldId id="440" r:id="rId11"/>
    <p:sldId id="426" r:id="rId12"/>
    <p:sldId id="427" r:id="rId13"/>
    <p:sldId id="430" r:id="rId14"/>
    <p:sldId id="441" r:id="rId15"/>
    <p:sldId id="442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ost-thumbnail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995" b="19899"/>
          <a:stretch/>
        </p:blipFill>
        <p:spPr bwMode="auto">
          <a:xfrm>
            <a:off x="7761312" y="5229200"/>
            <a:ext cx="1548452" cy="10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2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 Cart(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장바구니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cart/urls.py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88840"/>
            <a:ext cx="6294665" cy="2705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35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53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cart/views.py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42797"/>
            <a:ext cx="6911939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0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뷰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153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cart/views.py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94260"/>
            <a:ext cx="6820175" cy="48158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1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templates/cart/detail.html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23" y="1761780"/>
            <a:ext cx="7094471" cy="4979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22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templates/cart/detail.html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4" y="1789366"/>
            <a:ext cx="8562646" cy="4663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75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템플릿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064" y="137521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templates/cart/detail.html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980720"/>
            <a:ext cx="8009314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80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smtClean="0"/>
              <a:t>장바구니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412776"/>
            <a:ext cx="8553400" cy="450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00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shop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앱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생성하기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616" y="1772816"/>
            <a:ext cx="7914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d</a:t>
            </a:r>
            <a:r>
              <a:rPr lang="en-US" altLang="ko-KR" dirty="0" err="1" smtClean="0"/>
              <a:t>jango</a:t>
            </a:r>
            <a:r>
              <a:rPr lang="en-US" altLang="ko-KR" dirty="0" smtClean="0"/>
              <a:t>-admin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startapp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 smtClean="0"/>
              <a:t>config/setting.py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‘cart’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등록하기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784648" y="2378460"/>
            <a:ext cx="73448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myvenv</a:t>
            </a:r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C:\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mypyweb\pyshop&gt;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python  manage.py  </a:t>
            </a:r>
            <a:r>
              <a:rPr lang="en-US" altLang="ko-KR" b="1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startapp</a:t>
            </a:r>
            <a:r>
              <a:rPr lang="en-US" altLang="ko-KR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cart </a:t>
            </a:r>
            <a:endParaRPr lang="en-US" altLang="ko-KR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648" y="3697578"/>
            <a:ext cx="4464496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INSTALLED_APPS = [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‘shop’,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‘cart’,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‘</a:t>
            </a:r>
            <a:r>
              <a:rPr lang="en-US" altLang="ko-KR" dirty="0" err="1" smtClean="0"/>
              <a:t>django.contrib.admin</a:t>
            </a:r>
            <a:r>
              <a:rPr lang="en-US" altLang="ko-KR" dirty="0" smtClean="0"/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‘</a:t>
            </a:r>
            <a:r>
              <a:rPr lang="en-US" altLang="ko-KR" dirty="0" err="1" smtClean="0"/>
              <a:t>django.contrib.auth</a:t>
            </a:r>
            <a:r>
              <a:rPr lang="en-US" altLang="ko-KR" dirty="0" smtClean="0"/>
              <a:t>’,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9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82394"/>
            <a:ext cx="7635902" cy="435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7" y="1235368"/>
            <a:ext cx="7788865" cy="5034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Session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기능을 이용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모델로 만들지 않음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7086" y="2936752"/>
            <a:ext cx="219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onfig/settings.py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1" y="3356992"/>
            <a:ext cx="2484335" cy="701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77136" y="1912148"/>
            <a:ext cx="167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cart/cart.py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9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75446"/>
            <a:ext cx="8253175" cy="3444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15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060848"/>
            <a:ext cx="8436071" cy="3337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27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71998"/>
            <a:ext cx="6477561" cy="336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34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클래스 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71998"/>
            <a:ext cx="6523285" cy="3330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43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ko-KR" dirty="0"/>
              <a:t> cart </a:t>
            </a:r>
            <a:r>
              <a:rPr lang="ko-KR" altLang="en-US" dirty="0" smtClean="0"/>
              <a:t>앱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35368"/>
            <a:ext cx="6264696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cart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폼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AddProductForm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6607113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865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169</Words>
  <Application>Microsoft Office PowerPoint</Application>
  <PresentationFormat>A4 용지(210x297mm)</PresentationFormat>
  <Paragraphs>62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휴먼엑스포</vt:lpstr>
      <vt:lpstr>Arial</vt:lpstr>
      <vt:lpstr>Ebrima</vt:lpstr>
      <vt:lpstr>Wingdings</vt:lpstr>
      <vt:lpstr>Office 테마</vt:lpstr>
      <vt:lpstr>2장.  Cart(장바구니)</vt:lpstr>
      <vt:lpstr> 장바구니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  <vt:lpstr> cart 앱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450</cp:revision>
  <dcterms:created xsi:type="dcterms:W3CDTF">2019-03-04T02:36:55Z</dcterms:created>
  <dcterms:modified xsi:type="dcterms:W3CDTF">2023-06-27T23:06:14Z</dcterms:modified>
</cp:coreProperties>
</file>