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84" r:id="rId3"/>
    <p:sldId id="359" r:id="rId4"/>
    <p:sldId id="377" r:id="rId5"/>
    <p:sldId id="362" r:id="rId6"/>
    <p:sldId id="364" r:id="rId7"/>
    <p:sldId id="363" r:id="rId8"/>
    <p:sldId id="389" r:id="rId9"/>
    <p:sldId id="400" r:id="rId10"/>
    <p:sldId id="399" r:id="rId11"/>
    <p:sldId id="392" r:id="rId12"/>
    <p:sldId id="393" r:id="rId13"/>
    <p:sldId id="394" r:id="rId14"/>
    <p:sldId id="395" r:id="rId15"/>
    <p:sldId id="397" r:id="rId16"/>
    <p:sldId id="396" r:id="rId17"/>
    <p:sldId id="398" r:id="rId18"/>
    <p:sldId id="379" r:id="rId19"/>
    <p:sldId id="380" r:id="rId20"/>
    <p:sldId id="365" r:id="rId21"/>
    <p:sldId id="360" r:id="rId22"/>
    <p:sldId id="388" r:id="rId23"/>
    <p:sldId id="409" r:id="rId24"/>
    <p:sldId id="410" r:id="rId25"/>
    <p:sldId id="411" r:id="rId26"/>
    <p:sldId id="412" r:id="rId27"/>
    <p:sldId id="413" r:id="rId28"/>
    <p:sldId id="414" r:id="rId29"/>
    <p:sldId id="407" r:id="rId30"/>
    <p:sldId id="402" r:id="rId31"/>
    <p:sldId id="403" r:id="rId32"/>
    <p:sldId id="416" r:id="rId33"/>
    <p:sldId id="417" r:id="rId34"/>
    <p:sldId id="415" r:id="rId35"/>
    <p:sldId id="418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-1152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8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 </a:t>
            </a:r>
            <a:r>
              <a:rPr lang="ko-KR" altLang="en-US" b="1" dirty="0" smtClean="0">
                <a:solidFill>
                  <a:schemeClr val="tx1"/>
                </a:solidFill>
              </a:rPr>
              <a:t>폼과 정규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표현식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71" y="1810468"/>
            <a:ext cx="7090665" cy="1546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852936"/>
            <a:ext cx="6676045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284899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onchange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01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목록에서 사용자가 선택한 옵션 항목 찾아내기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99" y="1914609"/>
            <a:ext cx="4608058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90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615926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8" y="1540186"/>
            <a:ext cx="1944216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1"/>
          <a:stretch/>
        </p:blipFill>
        <p:spPr>
          <a:xfrm>
            <a:off x="848544" y="1598529"/>
            <a:ext cx="8114676" cy="3518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21152" y="1394217"/>
            <a:ext cx="1872208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179058"/>
            <a:ext cx="3492406" cy="5433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69024" y="2716099"/>
            <a:ext cx="1980101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목록에서 사용자가 선택한 옵션 항목 찾아내기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21562"/>
            <a:ext cx="7856901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257256" y="2348880"/>
            <a:ext cx="1800200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콘솔 창에서 보기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6127011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32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8326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회원 가입 폼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입력값</a:t>
            </a:r>
            <a:r>
              <a:rPr lang="ko-KR" altLang="en-US" sz="2000" b="1" dirty="0" smtClean="0"/>
              <a:t> 검증하기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)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16832"/>
            <a:ext cx="4464496" cy="42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02258"/>
            <a:ext cx="8208912" cy="4219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018" y="1292185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0" y="1863833"/>
            <a:ext cx="8253064" cy="4157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273" y="1364193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84899"/>
            <a:ext cx="475252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체크 박스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CheckBox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checked </a:t>
            </a:r>
            <a:r>
              <a:rPr lang="ko-KR" altLang="en-US" sz="2000" b="1" dirty="0" smtClean="0"/>
              <a:t>속성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127421"/>
            <a:ext cx="4464496" cy="421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2" b="12288"/>
          <a:stretch/>
        </p:blipFill>
        <p:spPr>
          <a:xfrm>
            <a:off x="1845677" y="2852936"/>
            <a:ext cx="5328592" cy="3086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3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25008" y="155679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register.css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357666"/>
            <a:ext cx="3802710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2132856"/>
            <a:ext cx="5404328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15" y="3140968"/>
            <a:ext cx="2547941" cy="20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67925"/>
            <a:ext cx="5997460" cy="5052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299695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34" y="1628800"/>
            <a:ext cx="6243711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299695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270874"/>
            <a:ext cx="4868519" cy="23339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861048"/>
            <a:ext cx="6614734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9" y="1268760"/>
            <a:ext cx="602794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53200" y="1631253"/>
            <a:ext cx="1154201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item.css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290826"/>
            <a:ext cx="81489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추가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00544"/>
            <a:ext cx="6462320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5085184"/>
            <a:ext cx="2114745" cy="1438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53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290826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목록 조회</a:t>
            </a:r>
            <a:endParaRPr lang="en-US" altLang="ko-KR" sz="24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74"/>
          <a:stretch/>
        </p:blipFill>
        <p:spPr>
          <a:xfrm>
            <a:off x="920552" y="1923510"/>
            <a:ext cx="8436072" cy="4002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74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196752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삭제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26" y="1832693"/>
            <a:ext cx="5703131" cy="27484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97" y="4622204"/>
            <a:ext cx="6256563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8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2560" y="126876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특정한 규칙을 가진 문자열의 집합을 표현하고 처리하는 것을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유효성 검사에 주로 사용된다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73961"/>
              </p:ext>
            </p:extLst>
          </p:nvPr>
        </p:nvGraphicFramePr>
        <p:xfrm>
          <a:off x="1640632" y="2852938"/>
          <a:ext cx="4968552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/>
                <a:gridCol w="266429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[0-9]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 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소문자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[~!@#$%^&amp;*]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특수문자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86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6576" y="1362834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76402"/>
              </p:ext>
            </p:extLst>
          </p:nvPr>
        </p:nvGraphicFramePr>
        <p:xfrm>
          <a:off x="1568624" y="2132857"/>
          <a:ext cx="4536504" cy="3312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4601"/>
                <a:gridCol w="2721903"/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3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 반복</a:t>
                      </a:r>
                      <a:endParaRPr lang="ko-KR" altLang="en-US" sz="18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[x]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(decimal)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공백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(space)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알파벳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(word)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반복횟수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04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84899"/>
            <a:ext cx="475252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628800"/>
            <a:ext cx="3980737" cy="46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8584" y="1988840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온라인 쇼핑몰에서 상품 </a:t>
            </a:r>
            <a:r>
              <a:rPr lang="ko-KR" altLang="en-US" sz="1600" dirty="0" err="1" smtClean="0"/>
              <a:t>주문시</a:t>
            </a:r>
            <a:r>
              <a:rPr lang="ko-KR" altLang="en-US" sz="1600" dirty="0" smtClean="0"/>
              <a:t> 주문한 사람의 정보와 배송을 받는 사람의 정보가 일치할 경우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체크 상자만 누르면 </a:t>
            </a:r>
            <a:r>
              <a:rPr lang="ko-KR" altLang="en-US" sz="1600" dirty="0" smtClean="0"/>
              <a:t>주문한 사람의 정보를 그대로 배송정보에 입력해 주는 것을 구현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31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8568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sz="2000" b="1" dirty="0" smtClean="0"/>
              <a:t>test()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매개 문자가 정규 </a:t>
            </a:r>
            <a:r>
              <a:rPr lang="ko-KR" altLang="en-US" sz="2000" b="1" dirty="0" err="1" smtClean="0"/>
              <a:t>표현식과</a:t>
            </a:r>
            <a:r>
              <a:rPr lang="ko-KR" altLang="en-US" sz="2000" b="1" dirty="0" smtClean="0"/>
              <a:t> 일치하면 </a:t>
            </a:r>
            <a:r>
              <a:rPr lang="en-US" altLang="ko-KR" sz="2000" b="1" dirty="0" smtClean="0"/>
              <a:t>true, </a:t>
            </a:r>
            <a:r>
              <a:rPr lang="ko-KR" altLang="en-US" sz="2000" b="1" dirty="0" smtClean="0"/>
              <a:t>아니면 </a:t>
            </a:r>
            <a:r>
              <a:rPr lang="en-US" altLang="ko-KR" sz="2000" b="1" dirty="0" smtClean="0"/>
              <a:t>false</a:t>
            </a:r>
            <a:r>
              <a:rPr lang="ko-KR" altLang="en-US" sz="2000" b="1" dirty="0" smtClean="0"/>
              <a:t> 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844824"/>
            <a:ext cx="5405187" cy="4896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4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44824"/>
            <a:ext cx="4732430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3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02258"/>
            <a:ext cx="8208912" cy="4219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018" y="1292185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0" y="1863833"/>
            <a:ext cx="8253064" cy="4157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273" y="1364193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201761"/>
            <a:ext cx="5584586" cy="5179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53200" y="1631253"/>
            <a:ext cx="180020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5" y="1628800"/>
            <a:ext cx="8064896" cy="3853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5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order.html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16832"/>
            <a:ext cx="8657071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5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4" y="1340768"/>
            <a:ext cx="7861402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40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order.css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838897"/>
            <a:ext cx="3168352" cy="3831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93" y="1838897"/>
            <a:ext cx="3168352" cy="4665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02" y="3356992"/>
            <a:ext cx="2620625" cy="21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order.js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80" y="1988840"/>
            <a:ext cx="6690940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86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order.js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6675699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16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8544" y="1284899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onchange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– HTML Reference &gt; HTML Events &gt; From Events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094835" cy="30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448</Words>
  <Application>Microsoft Office PowerPoint</Application>
  <PresentationFormat>A4 용지(210x297mm)</PresentationFormat>
  <Paragraphs>132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8강.  폼과 정규 표현식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입력값 검증 프로그램</vt:lpstr>
      <vt:lpstr>입력값 검증 프로그램</vt:lpstr>
      <vt:lpstr>입력값 검증 프로그램</vt:lpstr>
      <vt:lpstr>입력값 검증 프로그램</vt:lpstr>
      <vt:lpstr>입력값 검증 프로그램</vt:lpstr>
      <vt:lpstr>입력값 검증 프로그램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PowerPoint 프레젠테이션</vt:lpstr>
      <vt:lpstr>PowerPoint 프레젠테이션</vt:lpstr>
      <vt:lpstr>유효성 검사(validation)</vt:lpstr>
      <vt:lpstr>유효성 검사(validation)</vt:lpstr>
      <vt:lpstr>입력값 검증 프로그램</vt:lpstr>
      <vt:lpstr>입력값 검증 프로그램</vt:lpstr>
      <vt:lpstr>유효성 검사(validation)</vt:lpstr>
      <vt:lpstr>유효성 검사(validation)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396</cp:revision>
  <dcterms:created xsi:type="dcterms:W3CDTF">2019-03-04T02:36:55Z</dcterms:created>
  <dcterms:modified xsi:type="dcterms:W3CDTF">2022-06-02T21:58:05Z</dcterms:modified>
</cp:coreProperties>
</file>