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99" r:id="rId3"/>
    <p:sldId id="370" r:id="rId4"/>
    <p:sldId id="387" r:id="rId5"/>
    <p:sldId id="388" r:id="rId6"/>
    <p:sldId id="449" r:id="rId7"/>
    <p:sldId id="455" r:id="rId8"/>
    <p:sldId id="450" r:id="rId9"/>
    <p:sldId id="451" r:id="rId10"/>
    <p:sldId id="452" r:id="rId11"/>
    <p:sldId id="420" r:id="rId12"/>
    <p:sldId id="444" r:id="rId13"/>
    <p:sldId id="445" r:id="rId14"/>
    <p:sldId id="456" r:id="rId15"/>
    <p:sldId id="446" r:id="rId16"/>
    <p:sldId id="454" r:id="rId17"/>
    <p:sldId id="447" r:id="rId18"/>
    <p:sldId id="393" r:id="rId19"/>
    <p:sldId id="395" r:id="rId20"/>
    <p:sldId id="394" r:id="rId21"/>
    <p:sldId id="466" r:id="rId22"/>
    <p:sldId id="480" r:id="rId23"/>
    <p:sldId id="476" r:id="rId24"/>
    <p:sldId id="470" r:id="rId25"/>
    <p:sldId id="469" r:id="rId26"/>
    <p:sldId id="478" r:id="rId27"/>
    <p:sldId id="460" r:id="rId28"/>
    <p:sldId id="399" r:id="rId29"/>
    <p:sldId id="459" r:id="rId30"/>
    <p:sldId id="404" r:id="rId31"/>
    <p:sldId id="458" r:id="rId32"/>
    <p:sldId id="461" r:id="rId33"/>
    <p:sldId id="402" r:id="rId34"/>
    <p:sldId id="407" r:id="rId35"/>
    <p:sldId id="457" r:id="rId36"/>
    <p:sldId id="408" r:id="rId37"/>
    <p:sldId id="410" r:id="rId38"/>
    <p:sldId id="479" r:id="rId39"/>
    <p:sldId id="411" r:id="rId40"/>
    <p:sldId id="412" r:id="rId41"/>
    <p:sldId id="413" r:id="rId42"/>
    <p:sldId id="462" r:id="rId43"/>
    <p:sldId id="463" r:id="rId44"/>
    <p:sldId id="464" r:id="rId45"/>
    <p:sldId id="465" r:id="rId46"/>
    <p:sldId id="415" r:id="rId4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4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로그인 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회원 가입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4293096"/>
            <a:ext cx="705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이동할 페이지 등록하기 </a:t>
            </a:r>
            <a:r>
              <a:rPr lang="en-US" altLang="ko-KR" dirty="0" smtClean="0"/>
              <a:t>– config/settings.py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49" y="4941168"/>
            <a:ext cx="4442845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11" y="1910647"/>
            <a:ext cx="4032448" cy="2022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9" y="2060716"/>
            <a:ext cx="3604573" cy="172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4411" y="1340768"/>
            <a:ext cx="53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dmin/12345</a:t>
            </a:r>
            <a:r>
              <a:rPr lang="ko-KR" altLang="en-US" dirty="0" smtClean="0"/>
              <a:t>로 로그인 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4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96752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/>
              <a:t>django.contrib.auth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24608" y="184482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en-US" altLang="ko-KR" dirty="0" err="1" smtClean="0"/>
              <a:t>Documention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검색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78" y="2420888"/>
            <a:ext cx="5112569" cy="3025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573016"/>
            <a:ext cx="4846740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82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36576" y="1211268"/>
            <a:ext cx="7632848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객체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User </a:t>
            </a:r>
            <a:r>
              <a:rPr lang="ko-KR" altLang="en-US" dirty="0" smtClean="0">
                <a:latin typeface="+mn-ea"/>
              </a:rPr>
              <a:t>객체는 인증시스템</a:t>
            </a:r>
            <a:r>
              <a:rPr lang="en-US" altLang="ko-KR" dirty="0" smtClean="0">
                <a:latin typeface="+mn-ea"/>
              </a:rPr>
              <a:t>(Authentication System)</a:t>
            </a:r>
            <a:r>
              <a:rPr lang="ko-KR" altLang="en-US" dirty="0" smtClean="0">
                <a:latin typeface="+mn-ea"/>
              </a:rPr>
              <a:t>의 핵심이다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장고 인증은 암호 및 권한을 신중하게 구현하도록 발전했음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6" y="2780928"/>
            <a:ext cx="4896544" cy="26314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클래스의 주요 속성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Username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Password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Email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First_name</a:t>
            </a:r>
            <a:endParaRPr lang="en-US" altLang="ko-KR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Last_name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1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99"/>
          <a:stretch/>
        </p:blipFill>
        <p:spPr>
          <a:xfrm>
            <a:off x="1136575" y="1268760"/>
            <a:ext cx="677628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4557506"/>
            <a:ext cx="6508044" cy="17527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40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 smtClean="0"/>
              <a:t>django.contrib.auth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8"/>
          <a:stretch/>
        </p:blipFill>
        <p:spPr>
          <a:xfrm>
            <a:off x="632519" y="1875171"/>
            <a:ext cx="5958891" cy="3044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3501008"/>
            <a:ext cx="5328592" cy="2836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2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User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조회하기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장고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9" y="1809530"/>
            <a:ext cx="9268587" cy="4308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6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사용자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789445"/>
            <a:ext cx="7692498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63688"/>
            <a:ext cx="7776864" cy="25278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61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비밀번호 변경하기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628898"/>
            <a:ext cx="3568959" cy="22137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403645"/>
            <a:ext cx="4026342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69319"/>
            <a:ext cx="5622564" cy="1269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0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64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20" y="2492896"/>
            <a:ext cx="3779721" cy="2225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695460" y="3428905"/>
            <a:ext cx="432048" cy="14401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967123"/>
            <a:ext cx="4104456" cy="31182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5020" y="486916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아이디 </a:t>
            </a:r>
            <a:r>
              <a:rPr lang="en-US" altLang="ko-KR" sz="1600" dirty="0" smtClean="0"/>
              <a:t>: admin</a:t>
            </a:r>
          </a:p>
          <a:p>
            <a:r>
              <a:rPr lang="ko-KR" altLang="en-US" sz="1600" dirty="0" smtClean="0"/>
              <a:t>비밀번호 </a:t>
            </a:r>
            <a:r>
              <a:rPr lang="en-US" altLang="ko-KR" sz="1600" dirty="0" smtClean="0"/>
              <a:t>: 1111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43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7281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네비게이션바</a:t>
            </a:r>
            <a:r>
              <a:rPr lang="ko-KR" altLang="en-US" dirty="0" smtClean="0"/>
              <a:t> 수정하기 </a:t>
            </a:r>
            <a:r>
              <a:rPr lang="en-US" altLang="ko-KR" dirty="0" smtClean="0"/>
              <a:t>– templates/navbar.html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420888"/>
            <a:ext cx="7941570" cy="37629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49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로그인 구현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회원 가입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로그아웃 구현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구현하기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72816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dirty="0" smtClean="0"/>
              <a:t>로그아웃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common/urls.py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98104" y="2420888"/>
            <a:ext cx="688328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urlpatterns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path(‘login/’,  </a:t>
            </a:r>
            <a:r>
              <a:rPr lang="en-US" altLang="ko-KR" sz="1600" dirty="0" err="1" smtClean="0"/>
              <a:t>auth_views.LoginView.as_view</a:t>
            </a:r>
            <a:r>
              <a:rPr lang="en-US" altLang="ko-KR" sz="1600" dirty="0" smtClean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template_name</a:t>
            </a:r>
            <a:r>
              <a:rPr lang="en-US" altLang="ko-KR" sz="1600" dirty="0" smtClean="0"/>
              <a:t>=‘common/login.html’), name=‘login’),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>
                <a:solidFill>
                  <a:srgbClr val="C00000"/>
                </a:solidFill>
              </a:rPr>
              <a:t>path(‘</a:t>
            </a:r>
            <a:r>
              <a:rPr lang="en-US" altLang="ko-KR" sz="1600" dirty="0" smtClean="0">
                <a:solidFill>
                  <a:srgbClr val="C00000"/>
                </a:solidFill>
              </a:rPr>
              <a:t>logout/’, 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auth_views.LogoutView.as_view</a:t>
            </a:r>
            <a:r>
              <a:rPr lang="en-US" altLang="ko-KR" sz="1600" dirty="0">
                <a:solidFill>
                  <a:srgbClr val="C00000"/>
                </a:solidFill>
              </a:rPr>
              <a:t>(), name=‘</a:t>
            </a:r>
            <a:r>
              <a:rPr lang="en-US" altLang="ko-KR" sz="1600" dirty="0" smtClean="0">
                <a:solidFill>
                  <a:srgbClr val="C00000"/>
                </a:solidFill>
              </a:rPr>
              <a:t>logout’)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662473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common/urls.py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06" y="2060848"/>
            <a:ext cx="7597798" cy="30863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89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698477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로그인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common/views.py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72816"/>
            <a:ext cx="7948349" cy="4541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00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407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navbar.html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4" y="1988840"/>
            <a:ext cx="7712108" cy="3246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6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en-US" altLang="ko-KR" dirty="0"/>
              <a:t>FBV</a:t>
            </a:r>
            <a:r>
              <a:rPr lang="ko-KR" altLang="en-US" dirty="0"/>
              <a:t>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5812" y="1268760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로그인 시 유효성 검사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431838" cy="304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17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74508"/>
            <a:ext cx="806489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templates/common/signin.html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75" y="1753718"/>
            <a:ext cx="7018629" cy="4267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80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로그아</a:t>
            </a:r>
            <a:r>
              <a:rPr lang="ko-KR" altLang="en-US" dirty="0"/>
              <a:t>웃</a:t>
            </a:r>
            <a:r>
              <a:rPr lang="ko-KR" altLang="en-US" dirty="0" smtClean="0"/>
              <a:t> </a:t>
            </a:r>
            <a:r>
              <a:rPr lang="en-US" altLang="ko-KR" dirty="0" smtClean="0"/>
              <a:t>FBV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로그아웃 함수형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view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38782"/>
            <a:ext cx="4271669" cy="13182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84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8"/>
            <a:ext cx="8105446" cy="3800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회원가입 링크 추가하기 </a:t>
            </a:r>
            <a:r>
              <a:rPr lang="en-US" altLang="ko-KR" dirty="0" smtClean="0"/>
              <a:t>– common/signup.html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414392"/>
            <a:ext cx="7560976" cy="37352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98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336993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b="1" dirty="0" smtClean="0">
                <a:solidFill>
                  <a:srgbClr val="C00000"/>
                </a:solidFill>
              </a:rPr>
              <a:t>forms.py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만든</a:t>
            </a:r>
            <a:r>
              <a:rPr lang="ko-KR" altLang="en-US" b="1" dirty="0" err="1">
                <a:solidFill>
                  <a:srgbClr val="C00000"/>
                </a:solidFill>
              </a:rPr>
              <a:t>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/>
              <a:t>UserForm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 </a:t>
            </a:r>
            <a:r>
              <a:rPr lang="en-US" altLang="ko-KR" dirty="0" smtClean="0"/>
              <a:t>– common/forms.py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88840"/>
            <a:ext cx="5580621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15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 후 초기 설정 작업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00808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/>
              <a:t>config/setting.py </a:t>
            </a:r>
            <a:r>
              <a:rPr lang="ko-KR" altLang="en-US" dirty="0"/>
              <a:t>에 </a:t>
            </a:r>
            <a:r>
              <a:rPr lang="en-US" altLang="ko-KR" dirty="0" smtClean="0"/>
              <a:t>‘common’</a:t>
            </a:r>
            <a:r>
              <a:rPr lang="ko-KR" altLang="en-US" dirty="0" err="1"/>
              <a:t>앱</a:t>
            </a:r>
            <a:r>
              <a:rPr lang="ko-KR" altLang="en-US" dirty="0"/>
              <a:t> 등록하기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96616" y="2273097"/>
            <a:ext cx="763284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C:\mypyweb\pyweb&gt;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manage.py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common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4648" y="3595126"/>
            <a:ext cx="5112568" cy="26776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‘common.’,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‘board’,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pybo.apps.PyboConfig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‘</a:t>
            </a:r>
            <a:r>
              <a:rPr lang="en-US" altLang="ko-KR" sz="1600" dirty="0" err="1" smtClean="0"/>
              <a:t>django.contrib.admin</a:t>
            </a:r>
            <a:r>
              <a:rPr lang="en-US" altLang="ko-KR" sz="1600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‘</a:t>
            </a:r>
            <a:r>
              <a:rPr lang="en-US" altLang="ko-KR" sz="1600" dirty="0" err="1" smtClean="0"/>
              <a:t>django.contrib.auth</a:t>
            </a:r>
            <a:r>
              <a:rPr lang="en-US" altLang="ko-KR" sz="1600" dirty="0" smtClean="0"/>
              <a:t>’,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19"/>
          <a:stretch/>
        </p:blipFill>
        <p:spPr>
          <a:xfrm>
            <a:off x="1715772" y="3534274"/>
            <a:ext cx="6048672" cy="3087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715772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UserCreationForm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042568"/>
              </p:ext>
            </p:extLst>
          </p:nvPr>
        </p:nvGraphicFramePr>
        <p:xfrm>
          <a:off x="1715772" y="1667301"/>
          <a:ext cx="5541484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username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 이름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password1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password2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비밀번호</a:t>
                      </a:r>
                      <a:r>
                        <a:rPr lang="en-US" altLang="ko-KR" sz="1600" dirty="0" smtClean="0"/>
                        <a:t>2(</a:t>
                      </a:r>
                      <a:r>
                        <a:rPr lang="ko-KR" altLang="en-US" sz="1600" dirty="0" smtClean="0"/>
                        <a:t>비밀번</a:t>
                      </a:r>
                      <a:r>
                        <a:rPr lang="ko-KR" altLang="en-US" sz="1600" baseline="0" dirty="0" smtClean="0"/>
                        <a:t>호 확인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592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회원가입 템플릿 만들기 </a:t>
            </a:r>
            <a:r>
              <a:rPr lang="en-US" altLang="ko-KR" dirty="0" smtClean="0"/>
              <a:t>– common/signup.html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35" y="1704583"/>
            <a:ext cx="7890929" cy="48207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4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268759"/>
            <a:ext cx="6893379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55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196752"/>
            <a:ext cx="6768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회원가입을 위한 </a:t>
            </a:r>
            <a:r>
              <a:rPr lang="en-US" altLang="ko-KR" dirty="0" smtClean="0"/>
              <a:t>signup </a:t>
            </a:r>
            <a:r>
              <a:rPr lang="ko-KR" altLang="en-US" dirty="0" smtClean="0"/>
              <a:t>함수 정의 </a:t>
            </a:r>
            <a:r>
              <a:rPr lang="en-US" altLang="ko-KR" dirty="0" smtClean="0"/>
              <a:t>– common/views.py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35" y="1838457"/>
            <a:ext cx="7597798" cy="4587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0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12776"/>
            <a:ext cx="3730921" cy="4197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23" y="1411762"/>
            <a:ext cx="3594322" cy="41747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39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회원 가입 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4985"/>
            <a:ext cx="4032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/>
              <a:t>암호화된 비밀번호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32856"/>
            <a:ext cx="864943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0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글쓴이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(author)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1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Question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79" y="2420887"/>
            <a:ext cx="7191738" cy="19442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1492630" y="3140968"/>
            <a:ext cx="7360803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734481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Question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8232"/>
            <a:ext cx="6768752" cy="32868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타원 7"/>
          <p:cNvSpPr/>
          <p:nvPr/>
        </p:nvSpPr>
        <p:spPr>
          <a:xfrm>
            <a:off x="2753882" y="3068960"/>
            <a:ext cx="288032" cy="3600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041914" y="3248980"/>
            <a:ext cx="2991206" cy="243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7123" y="2986589"/>
            <a:ext cx="2952328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null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대신에 강제로 임의계정을 추가하는 방법</a:t>
            </a:r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1793775" y="4087435"/>
            <a:ext cx="288032" cy="36004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81807" y="4267455"/>
            <a:ext cx="2991206" cy="2434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7016" y="4005064"/>
            <a:ext cx="2952328" cy="6469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최초 생성한 슈퍼 유저의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값을 뜻한다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80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72" y="3861049"/>
            <a:ext cx="6971938" cy="1689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208584" y="1372996"/>
            <a:ext cx="279563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migrate </a:t>
            </a:r>
            <a:r>
              <a:rPr lang="ko-KR" altLang="en-US" dirty="0"/>
              <a:t>명령 실행하기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77241"/>
            <a:ext cx="6980525" cy="13646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6537176" y="4077072"/>
            <a:ext cx="1911086" cy="187220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Answer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수정하기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746682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Answer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</a:t>
            </a:r>
            <a:r>
              <a:rPr lang="en-US" altLang="ko-KR" dirty="0"/>
              <a:t>board/models.py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420888"/>
            <a:ext cx="7361558" cy="18137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0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common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생성하기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common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 후 초기 설정 작업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8584" y="1700808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en-US" altLang="ko-KR" dirty="0"/>
              <a:t>config/urls.py </a:t>
            </a:r>
            <a:r>
              <a:rPr lang="ko-KR" altLang="en-US" dirty="0"/>
              <a:t>경로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common/urls.py </a:t>
            </a:r>
            <a:r>
              <a:rPr lang="ko-KR" altLang="en-US" dirty="0" smtClean="0"/>
              <a:t>생성하기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568624" y="2208638"/>
            <a:ext cx="5616624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path(‘admin/’, </a:t>
            </a:r>
            <a:r>
              <a:rPr lang="en-US" altLang="ko-KR" sz="1600" dirty="0" err="1" smtClean="0"/>
              <a:t>admin.site.urls</a:t>
            </a:r>
            <a:r>
              <a:rPr lang="en-US" altLang="ko-KR" sz="1600" dirty="0" smtClean="0"/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path</a:t>
            </a:r>
            <a:r>
              <a:rPr lang="en-US" altLang="ko-KR" sz="1600" dirty="0" smtClean="0"/>
              <a:t>(‘</a:t>
            </a:r>
            <a:r>
              <a:rPr lang="en-US" altLang="ko-KR" sz="1600" dirty="0" err="1" smtClean="0"/>
              <a:t>pybo</a:t>
            </a:r>
            <a:r>
              <a:rPr lang="en-US" altLang="ko-KR" sz="1600" dirty="0" smtClean="0"/>
              <a:t>/’, include(‘</a:t>
            </a:r>
            <a:r>
              <a:rPr lang="en-US" altLang="ko-KR" sz="1600" dirty="0" err="1" smtClean="0"/>
              <a:t>pybo.urls</a:t>
            </a:r>
            <a:r>
              <a:rPr lang="en-US" altLang="ko-KR" sz="1600" dirty="0" smtClean="0"/>
              <a:t>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C00000"/>
                </a:solidFill>
              </a:rPr>
              <a:t>path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(‘common/’, </a:t>
            </a:r>
            <a:r>
              <a:rPr lang="en-US" altLang="ko-KR" sz="1600" b="1" dirty="0">
                <a:solidFill>
                  <a:srgbClr val="C00000"/>
                </a:solidFill>
              </a:rPr>
              <a:t>include(‘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common.urls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’),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5118093"/>
            <a:ext cx="554461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</a:rPr>
              <a:t>a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pp_name</a:t>
            </a:r>
            <a:r>
              <a:rPr lang="en-US" altLang="ko-KR" sz="1600" dirty="0" smtClean="0">
                <a:solidFill>
                  <a:srgbClr val="C00000"/>
                </a:solidFill>
              </a:rPr>
              <a:t> = ‘common’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</a:rPr>
              <a:t>u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rlpatterns</a:t>
            </a:r>
            <a:r>
              <a:rPr lang="en-US" altLang="ko-KR" sz="1600" dirty="0" smtClean="0">
                <a:solidFill>
                  <a:srgbClr val="C00000"/>
                </a:solidFill>
              </a:rPr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36576" y="1268760"/>
            <a:ext cx="73448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Answer </a:t>
            </a:r>
            <a:r>
              <a:rPr lang="ko-KR" altLang="en-US" dirty="0" smtClean="0"/>
              <a:t>모델에 </a:t>
            </a:r>
            <a:r>
              <a:rPr lang="en-US" altLang="ko-KR" dirty="0" smtClean="0"/>
              <a:t>author </a:t>
            </a:r>
            <a:r>
              <a:rPr lang="ko-KR" altLang="en-US" dirty="0" smtClean="0"/>
              <a:t>필드 추가하기 </a:t>
            </a:r>
            <a:r>
              <a:rPr lang="en-US" altLang="ko-KR" dirty="0" smtClean="0"/>
              <a:t>– board/models.py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migrate </a:t>
            </a:r>
            <a:r>
              <a:rPr lang="ko-KR" altLang="en-US" dirty="0" smtClean="0"/>
              <a:t>명령 실행하기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9" y="1796345"/>
            <a:ext cx="6723779" cy="3333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6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a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uthor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필드 적용하기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592" y="1657539"/>
            <a:ext cx="73448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질문 등록 함수 수정하기 </a:t>
            </a:r>
            <a:r>
              <a:rPr lang="en-US" altLang="ko-KR" dirty="0" smtClean="0"/>
              <a:t>– board/views.py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답변 등록 함수 수정하기 </a:t>
            </a:r>
            <a:r>
              <a:rPr lang="en-US" altLang="ko-KR" dirty="0" smtClean="0"/>
              <a:t>– board/views.py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96" y="2165370"/>
            <a:ext cx="582399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question_create</a:t>
            </a:r>
            <a:r>
              <a:rPr lang="en-US" altLang="ko-KR" sz="1600" dirty="0" smtClean="0"/>
              <a:t>(request):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if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question = </a:t>
            </a:r>
            <a:r>
              <a:rPr lang="en-US" altLang="ko-KR" sz="1600" dirty="0" err="1" smtClean="0"/>
              <a:t>form.save</a:t>
            </a:r>
            <a:r>
              <a:rPr lang="en-US" altLang="ko-KR" sz="1600" dirty="0" smtClean="0"/>
              <a:t>(commit=False)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question.author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request.user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1296" y="4658360"/>
            <a:ext cx="5823992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answer_create</a:t>
            </a:r>
            <a:r>
              <a:rPr lang="en-US" altLang="ko-KR" sz="1600" dirty="0" smtClean="0"/>
              <a:t>(request, </a:t>
            </a:r>
            <a:r>
              <a:rPr lang="en-US" altLang="ko-KR" sz="1600" dirty="0" err="1" smtClean="0"/>
              <a:t>question_id</a:t>
            </a:r>
            <a:r>
              <a:rPr lang="en-US" altLang="ko-KR" sz="1600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if </a:t>
            </a:r>
            <a:r>
              <a:rPr lang="en-US" altLang="ko-KR" sz="1600" dirty="0" err="1" smtClean="0"/>
              <a:t>form.is_valid</a:t>
            </a:r>
            <a:r>
              <a:rPr lang="en-US" altLang="ko-KR" sz="1600" dirty="0" smtClean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answer = </a:t>
            </a:r>
            <a:r>
              <a:rPr lang="en-US" altLang="ko-KR" sz="1600" dirty="0" err="1" smtClean="0"/>
              <a:t>form.save</a:t>
            </a:r>
            <a:r>
              <a:rPr lang="en-US" altLang="ko-KR" sz="1600" dirty="0" smtClean="0"/>
              <a:t>(commit=False)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answer.author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request.user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94"/>
          <a:stretch/>
        </p:blipFill>
        <p:spPr>
          <a:xfrm>
            <a:off x="628137" y="4077072"/>
            <a:ext cx="8722960" cy="23507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9" y="1412776"/>
            <a:ext cx="8734048" cy="25684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169357" y="1850563"/>
            <a:ext cx="1368152" cy="1944216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99510" y="5285905"/>
            <a:ext cx="1925419" cy="970862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48965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목록 화면에 글쓴이 표시하기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17325"/>
            <a:ext cx="6320035" cy="4880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8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2125"/>
            <a:ext cx="583264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화면에 글쓴이 표시하기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844824"/>
            <a:ext cx="6279425" cy="1790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72" y="3861047"/>
            <a:ext cx="6278952" cy="1902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87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 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로그인한 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741682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/>
              <a:t>로그인한 유저만 </a:t>
            </a:r>
            <a:r>
              <a:rPr lang="ko-KR" altLang="en-US" sz="2000" dirty="0" smtClean="0"/>
              <a:t>질문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답변 쓰기 가능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board/views.py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4608" y="1822758"/>
            <a:ext cx="7229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from </a:t>
            </a:r>
            <a:r>
              <a:rPr lang="en-US" altLang="ko-KR" b="1" dirty="0" err="1"/>
              <a:t>django.contrib.auth.decorators</a:t>
            </a:r>
            <a:r>
              <a:rPr lang="en-US" altLang="ko-KR" b="1" dirty="0"/>
              <a:t> import </a:t>
            </a:r>
            <a:r>
              <a:rPr lang="en-US" altLang="ko-KR" b="1" dirty="0" err="1"/>
              <a:t>login_required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@</a:t>
            </a:r>
            <a:r>
              <a:rPr lang="en-US" altLang="ko-KR" b="1" dirty="0" err="1">
                <a:solidFill>
                  <a:srgbClr val="C00000"/>
                </a:solidFill>
              </a:rPr>
              <a:t>login_required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</a:rPr>
              <a:t>login_url</a:t>
            </a:r>
            <a:r>
              <a:rPr lang="en-US" altLang="ko-KR" b="1" dirty="0">
                <a:solidFill>
                  <a:srgbClr val="C00000"/>
                </a:solidFill>
              </a:rPr>
              <a:t>=‘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common:signin</a:t>
            </a:r>
            <a:r>
              <a:rPr lang="en-US" altLang="ko-KR" b="1" dirty="0" smtClean="0">
                <a:solidFill>
                  <a:srgbClr val="C00000"/>
                </a:solidFill>
              </a:rPr>
              <a:t>’)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62"/>
          <a:stretch/>
        </p:blipFill>
        <p:spPr>
          <a:xfrm>
            <a:off x="1712640" y="2850145"/>
            <a:ext cx="6340389" cy="1514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4554585"/>
            <a:ext cx="6268381" cy="1826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8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답변 등록 비활성화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489654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답변등록 비활성화 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22" y="4412974"/>
            <a:ext cx="7689247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22" y="1916832"/>
            <a:ext cx="4304825" cy="2293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9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네비게이션바</a:t>
            </a:r>
            <a:r>
              <a:rPr lang="ko-KR" altLang="en-US" dirty="0" smtClean="0"/>
              <a:t> 수정하기 </a:t>
            </a:r>
            <a:r>
              <a:rPr lang="en-US" altLang="ko-KR" dirty="0" smtClean="0"/>
              <a:t>– templates/navbar.html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common/urls.py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URL </a:t>
            </a:r>
            <a:r>
              <a:rPr lang="ko-KR" altLang="en-US" dirty="0" err="1" smtClean="0"/>
              <a:t>매핑하기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568624" y="3703672"/>
            <a:ext cx="684076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django.urls</a:t>
            </a:r>
            <a:r>
              <a:rPr lang="en-US" altLang="ko-KR" sz="1600" dirty="0" smtClean="0">
                <a:solidFill>
                  <a:srgbClr val="C00000"/>
                </a:solidFill>
              </a:rPr>
              <a:t> import path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f</a:t>
            </a:r>
            <a:r>
              <a:rPr lang="en-US" altLang="ko-KR" sz="1600" dirty="0" smtClean="0">
                <a:solidFill>
                  <a:srgbClr val="C00000"/>
                </a:solidFill>
              </a:rPr>
              <a:t>rom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django.contrib.auth</a:t>
            </a:r>
            <a:r>
              <a:rPr lang="en-US" altLang="ko-KR" sz="1600" dirty="0" smtClean="0">
                <a:solidFill>
                  <a:srgbClr val="C00000"/>
                </a:solidFill>
              </a:rPr>
              <a:t> import views as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app_name</a:t>
            </a:r>
            <a:r>
              <a:rPr lang="en-US" altLang="ko-KR" sz="1600" dirty="0" smtClean="0"/>
              <a:t> = ‘common’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C00000"/>
                </a:solidFill>
              </a:rPr>
              <a:t>path(‘login/’,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auth_views.LoginView.as_view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sz="1600" b="1" dirty="0" err="1"/>
              <a:t>template_name</a:t>
            </a:r>
            <a:r>
              <a:rPr lang="en-US" altLang="ko-KR" sz="1600" b="1" dirty="0"/>
              <a:t>=‘common/login.html’</a:t>
            </a:r>
            <a:r>
              <a:rPr lang="en-US" altLang="ko-KR" sz="1600" dirty="0" smtClean="0">
                <a:solidFill>
                  <a:srgbClr val="C00000"/>
                </a:solidFill>
              </a:rPr>
              <a:t>), name=‘login’),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58813" b="12272"/>
          <a:stretch/>
        </p:blipFill>
        <p:spPr>
          <a:xfrm>
            <a:off x="1592222" y="1714031"/>
            <a:ext cx="6817162" cy="1354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609184" y="5085184"/>
            <a:ext cx="1512168" cy="408623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제네릭</a:t>
            </a:r>
            <a:r>
              <a:rPr lang="ko-KR" altLang="en-US"/>
              <a:t>뷰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5000803" y="5289496"/>
            <a:ext cx="1608381" cy="371752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templates/common/login.html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6" y="1762573"/>
            <a:ext cx="8237934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37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124744"/>
            <a:ext cx="80648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 smtClean="0"/>
              <a:t>templates/common/login.html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b="12108"/>
          <a:stretch/>
        </p:blipFill>
        <p:spPr>
          <a:xfrm>
            <a:off x="1036137" y="1632575"/>
            <a:ext cx="8409790" cy="42522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6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05812" y="1268760"/>
            <a:ext cx="4680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로그인 시 유효성 검사</a:t>
            </a:r>
            <a:endParaRPr lang="en-US" altLang="ko-K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4608" y="1772816"/>
            <a:ext cx="65104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입력값이</a:t>
            </a:r>
            <a:r>
              <a:rPr lang="ko-KR" altLang="en-US" dirty="0" smtClean="0"/>
              <a:t> 비어 있는 경우 오류 처리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492896"/>
            <a:ext cx="3925490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0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로그인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08584" y="1268760"/>
            <a:ext cx="6696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dirty="0"/>
              <a:t>t</a:t>
            </a:r>
            <a:r>
              <a:rPr lang="en-US" altLang="ko-KR" dirty="0" smtClean="0"/>
              <a:t>emplates/form_errors.html </a:t>
            </a:r>
            <a:r>
              <a:rPr lang="ko-KR" altLang="en-US" dirty="0" smtClean="0"/>
              <a:t>만들어 작성하기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69323"/>
            <a:ext cx="5575866" cy="31850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640632" y="537321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항목이 여러 개 이므로 중첩 </a:t>
            </a:r>
            <a:r>
              <a:rPr lang="en-US" altLang="ko-KR" dirty="0" smtClean="0">
                <a:solidFill>
                  <a:srgbClr val="C00000"/>
                </a:solidFill>
              </a:rPr>
              <a:t>for</a:t>
            </a:r>
            <a:r>
              <a:rPr lang="ko-KR" altLang="en-US" dirty="0" smtClean="0">
                <a:solidFill>
                  <a:srgbClr val="C00000"/>
                </a:solidFill>
              </a:rPr>
              <a:t>문을 사용한다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733</Words>
  <Application>Microsoft Office PowerPoint</Application>
  <PresentationFormat>A4 용지(210x297mm)</PresentationFormat>
  <Paragraphs>246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휴먼엑스포</vt:lpstr>
      <vt:lpstr>Arial</vt:lpstr>
      <vt:lpstr>Ebrima</vt:lpstr>
      <vt:lpstr>Wingdings</vt:lpstr>
      <vt:lpstr>Office 테마</vt:lpstr>
      <vt:lpstr>4장.  로그인 &amp; 회원 가입</vt:lpstr>
      <vt:lpstr>목 차</vt:lpstr>
      <vt:lpstr> common 앱 생성하기 </vt:lpstr>
      <vt:lpstr> common 앱 생성하기 </vt:lpstr>
      <vt:lpstr> 로그인 구현하기</vt:lpstr>
      <vt:lpstr> 로그인 구현하기</vt:lpstr>
      <vt:lpstr> 로그인 구현하기</vt:lpstr>
      <vt:lpstr> 로그인 구현하기</vt:lpstr>
      <vt:lpstr> 로그인 구현하기</vt:lpstr>
      <vt:lpstr> 로그인 구현하기</vt:lpstr>
      <vt:lpstr> auth 모듈 </vt:lpstr>
      <vt:lpstr> auth 모듈</vt:lpstr>
      <vt:lpstr> auth 모듈</vt:lpstr>
      <vt:lpstr> auth 모듈 </vt:lpstr>
      <vt:lpstr> auth 모듈</vt:lpstr>
      <vt:lpstr> auth 모듈</vt:lpstr>
      <vt:lpstr> auth 모듈</vt:lpstr>
      <vt:lpstr> 로그아웃 구현하기</vt:lpstr>
      <vt:lpstr> 로그아웃 구현하기</vt:lpstr>
      <vt:lpstr> 로그아웃 구현하기</vt:lpstr>
      <vt:lpstr> 로그인 FBV로 구현</vt:lpstr>
      <vt:lpstr> 로그인 FBV로 구현</vt:lpstr>
      <vt:lpstr> 로그인 FBV로 구현</vt:lpstr>
      <vt:lpstr> 로그인 FBV로 구현</vt:lpstr>
      <vt:lpstr> 로그인 구현하기</vt:lpstr>
      <vt:lpstr> 로그아웃 FBV로 구현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회원 가입 구현하기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글쓴이 표시하기</vt:lpstr>
      <vt:lpstr> 질문/답변 등록 – 로그인한 사용자</vt:lpstr>
      <vt:lpstr> 답변 등록 비활성화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472</cp:revision>
  <dcterms:created xsi:type="dcterms:W3CDTF">2019-03-04T02:36:55Z</dcterms:created>
  <dcterms:modified xsi:type="dcterms:W3CDTF">2023-06-20T22:53:54Z</dcterms:modified>
</cp:coreProperties>
</file>