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9" r:id="rId3"/>
    <p:sldId id="372" r:id="rId4"/>
    <p:sldId id="370" r:id="rId5"/>
    <p:sldId id="382" r:id="rId6"/>
    <p:sldId id="371" r:id="rId7"/>
    <p:sldId id="373" r:id="rId8"/>
    <p:sldId id="374" r:id="rId9"/>
    <p:sldId id="376" r:id="rId10"/>
    <p:sldId id="377" r:id="rId11"/>
    <p:sldId id="378" r:id="rId12"/>
    <p:sldId id="379" r:id="rId13"/>
    <p:sldId id="380" r:id="rId14"/>
    <p:sldId id="401" r:id="rId15"/>
    <p:sldId id="381" r:id="rId16"/>
    <p:sldId id="383" r:id="rId17"/>
    <p:sldId id="392" r:id="rId18"/>
    <p:sldId id="393" r:id="rId19"/>
    <p:sldId id="394" r:id="rId20"/>
    <p:sldId id="396" r:id="rId21"/>
    <p:sldId id="397" r:id="rId22"/>
    <p:sldId id="398" r:id="rId23"/>
    <p:sldId id="399" r:id="rId24"/>
    <p:sldId id="400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게시물 수정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삭제 기능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삭제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92494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질문 삭제 버튼 추가하기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934" y="5085184"/>
            <a:ext cx="4819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data-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uri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는 제이쿼리와 연동하는 부분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c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lass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delete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를 선택함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02" y="2461862"/>
            <a:ext cx="7910246" cy="2339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질문 삭제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board/urls.py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616" y="2060848"/>
            <a:ext cx="716868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path(‘question/delete/&lt;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views.question_delete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question_delete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194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48791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질문 삭제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6624736" cy="1966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84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제이쿼리로 삭제 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3" y="1802848"/>
            <a:ext cx="7739980" cy="4656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77336" y="35010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8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 smtClean="0"/>
              <a:t>jQuery(</a:t>
            </a:r>
            <a:r>
              <a:rPr lang="ko-KR" altLang="en-US" b="1" dirty="0" smtClean="0"/>
              <a:t>제이쿼리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1235368"/>
            <a:ext cx="849694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jQuery : </a:t>
            </a:r>
            <a:r>
              <a:rPr lang="ko-KR" altLang="en-US" dirty="0"/>
              <a:t>웹사이트에 자바스크립트를 쉽게 활용할 수 있도록 도와주는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라이브러리입니다</a:t>
            </a:r>
            <a:r>
              <a:rPr lang="en-US" altLang="ko-KR" dirty="0"/>
              <a:t>. 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24932"/>
            <a:ext cx="415509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201403"/>
            <a:ext cx="4070065" cy="3689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5278978"/>
            <a:ext cx="2507197" cy="1318374"/>
          </a:xfrm>
          <a:prstGeom prst="rect">
            <a:avLst/>
          </a:prstGeom>
          <a:ln w="1905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656856" y="49022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링크 클릭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825207" y="2656980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우측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다른이름저장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제이쿼리로 알림 창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질문 상세 페이지에 삭제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1" y="2480523"/>
            <a:ext cx="5052498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57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답변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76536" y="1412776"/>
            <a:ext cx="5639289" cy="2137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2472041"/>
            <a:ext cx="4077451" cy="2325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018452"/>
            <a:ext cx="5060936" cy="2074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08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77281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 버튼 추가하기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76872"/>
            <a:ext cx="7460627" cy="4092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7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답변 수정</a:t>
            </a:r>
            <a:r>
              <a:rPr lang="en-US" altLang="ko-KR" dirty="0"/>
              <a:t>/</a:t>
            </a:r>
            <a:r>
              <a:rPr lang="ko-KR" altLang="en-US" dirty="0"/>
              <a:t>삭제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답변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 삭제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board/urls.py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616" y="2060848"/>
            <a:ext cx="7168684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path(‘answer/modify/&lt;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int:answer_id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views.answer_modify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answer_modify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path(‘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answer/delete/&lt;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int:answer_id</a:t>
            </a:r>
            <a:r>
              <a:rPr lang="en-US" altLang="ko-KR" sz="1600" b="1" dirty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views.answer_delete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name=‘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answer_</a:t>
            </a:r>
            <a:r>
              <a:rPr lang="en-US" altLang="ko-KR" sz="1600" b="1" dirty="0" err="1">
                <a:solidFill>
                  <a:srgbClr val="C00000"/>
                </a:solidFill>
              </a:rPr>
              <a:t>delete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434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26876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답변 수정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84" y="1669532"/>
            <a:ext cx="7897676" cy="4876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5918573" y="5003947"/>
            <a:ext cx="3456384" cy="46805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질</a:t>
            </a:r>
            <a:r>
              <a:rPr lang="ko-KR" altLang="en-US" sz="2000" b="1" dirty="0">
                <a:solidFill>
                  <a:schemeClr val="tx1"/>
                </a:solidFill>
              </a:rPr>
              <a:t>문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수정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답변 수정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2687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 smtClean="0"/>
              <a:t>답변 수정 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작성하기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board/answer_form.html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2242"/>
            <a:ext cx="8039797" cy="4679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11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4034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 smtClean="0"/>
              <a:t>답변 삭제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7369179" cy="1874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33147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수정일시</a:t>
            </a:r>
            <a:r>
              <a:rPr lang="ko-KR" altLang="en-US" dirty="0" smtClean="0"/>
              <a:t> 표시하기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060848"/>
            <a:ext cx="8481392" cy="3794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11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3314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수정일시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표시하기 </a:t>
            </a:r>
            <a:r>
              <a:rPr lang="en-US" altLang="ko-KR" dirty="0" smtClean="0"/>
              <a:t>– board/detail.py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9" y="1916832"/>
            <a:ext cx="7780694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39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3314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수정일시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표시하기 </a:t>
            </a:r>
            <a:r>
              <a:rPr lang="en-US" altLang="ko-KR" dirty="0" smtClean="0"/>
              <a:t>– board/detail.py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7521592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88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8" y="1412776"/>
            <a:ext cx="4057096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2636912"/>
            <a:ext cx="3456384" cy="2318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221088"/>
            <a:ext cx="4176464" cy="1822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2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Qusetion</a:t>
            </a:r>
            <a:r>
              <a:rPr lang="en-US" altLang="ko-KR" dirty="0"/>
              <a:t>. Answer </a:t>
            </a:r>
            <a:r>
              <a:rPr lang="ko-KR" altLang="en-US" dirty="0" smtClean="0"/>
              <a:t>모델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Qusetion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모델에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modify_date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필드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4716" y="1916832"/>
            <a:ext cx="655272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lass Question(</a:t>
            </a:r>
            <a:r>
              <a:rPr lang="en-US" altLang="ko-KR" sz="1600" dirty="0" err="1" smtClean="0"/>
              <a:t>models.Model</a:t>
            </a:r>
            <a:r>
              <a:rPr lang="en-US" altLang="ko-KR" sz="16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modify_date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models.DateTimeField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(null=True, blank=True)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class Answer(</a:t>
            </a:r>
            <a:r>
              <a:rPr lang="en-US" altLang="ko-KR" sz="1600" dirty="0" err="1" smtClean="0"/>
              <a:t>models.Model</a:t>
            </a:r>
            <a:r>
              <a:rPr lang="en-US" altLang="ko-KR" sz="16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…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modify_date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models.DateTimeField</a:t>
            </a:r>
            <a:r>
              <a:rPr lang="en-US" altLang="ko-KR" sz="1600" b="1" dirty="0">
                <a:solidFill>
                  <a:srgbClr val="C00000"/>
                </a:solidFill>
              </a:rPr>
              <a:t>(null=True,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blank=True)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4716" y="486916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</a:t>
            </a:r>
            <a:r>
              <a:rPr lang="en-US" altLang="ko-KR" sz="1600" dirty="0" smtClean="0"/>
              <a:t>ull=True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modify_date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칼럼에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을 허용한다는 의미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en-US" altLang="ko-KR" sz="1600" dirty="0" smtClean="0"/>
              <a:t>lank=True</a:t>
            </a:r>
            <a:r>
              <a:rPr lang="ko-KR" altLang="en-US" sz="1600" dirty="0" smtClean="0"/>
              <a:t>는 작성 폼에서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검사시</a:t>
            </a:r>
            <a:r>
              <a:rPr lang="ko-KR" altLang="en-US" sz="1600" dirty="0" smtClean="0"/>
              <a:t> 값이 없어도 된다는 의미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Qusetion</a:t>
            </a:r>
            <a:r>
              <a:rPr lang="en-US" altLang="ko-KR" dirty="0"/>
              <a:t>. Answer </a:t>
            </a:r>
            <a:r>
              <a:rPr lang="ko-KR" altLang="en-US" dirty="0" smtClean="0"/>
              <a:t>모델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40768"/>
            <a:ext cx="698477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akemigrations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migrate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 수행하기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48" y="1988840"/>
            <a:ext cx="736706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C:\mypyweb\pyweb&gt;python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makemigrations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C:\mypyweb\pyweb&gt;python 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migrate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140968"/>
            <a:ext cx="5472608" cy="30260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673080" y="3536633"/>
            <a:ext cx="2808312" cy="3405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0004_auto_20210718_0729.py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9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수정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92494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질문 수정 버튼 추가하기 </a:t>
            </a:r>
            <a:r>
              <a:rPr lang="en-US" altLang="ko-KR" dirty="0" smtClean="0"/>
              <a:t>– board/detail.html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6485182" cy="3558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84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질문 수정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board/urls.py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616" y="2060848"/>
            <a:ext cx="716868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path(‘question/modify/&lt;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views.question_modify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question_modify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687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수정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26876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질문 수정 함수 정의하기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board/views.py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33" y="1658985"/>
            <a:ext cx="6955760" cy="4707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45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삭</a:t>
            </a:r>
            <a:r>
              <a:rPr lang="ko-KR" altLang="en-US" dirty="0"/>
              <a:t>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4784"/>
            <a:ext cx="4464496" cy="2935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3429000"/>
            <a:ext cx="509740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457</Words>
  <Application>Microsoft Office PowerPoint</Application>
  <PresentationFormat>A4 용지(210x297mm)</PresentationFormat>
  <Paragraphs>109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휴먼엑스포</vt:lpstr>
      <vt:lpstr>Arial</vt:lpstr>
      <vt:lpstr>Ebrima</vt:lpstr>
      <vt:lpstr>Wingdings</vt:lpstr>
      <vt:lpstr>Office 테마</vt:lpstr>
      <vt:lpstr>5장.  게시물 수정 &amp; 삭제 기능</vt:lpstr>
      <vt:lpstr>목 차</vt:lpstr>
      <vt:lpstr> 질문 수정 기능</vt:lpstr>
      <vt:lpstr> Qusetion. Answer 모델 수정</vt:lpstr>
      <vt:lpstr> Qusetion. Answer 모델 수정</vt:lpstr>
      <vt:lpstr> 질문 수정 기능</vt:lpstr>
      <vt:lpstr> 질문 수정 기능</vt:lpstr>
      <vt:lpstr> 질문 수정 기능</vt:lpstr>
      <vt:lpstr> 질문 삭제 기능</vt:lpstr>
      <vt:lpstr> 질문 삭제 기능</vt:lpstr>
      <vt:lpstr> 질문 삭제 기능</vt:lpstr>
      <vt:lpstr> 질문 삭제 기능</vt:lpstr>
      <vt:lpstr> 질문 삭제 기능</vt:lpstr>
      <vt:lpstr> jQuery(제이쿼리)</vt:lpstr>
      <vt:lpstr> 질문 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  <vt:lpstr> 답변 수정/삭제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448</cp:revision>
  <dcterms:created xsi:type="dcterms:W3CDTF">2019-03-04T02:36:55Z</dcterms:created>
  <dcterms:modified xsi:type="dcterms:W3CDTF">2023-06-20T22:20:57Z</dcterms:modified>
</cp:coreProperties>
</file>