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51" r:id="rId3"/>
    <p:sldId id="390" r:id="rId4"/>
    <p:sldId id="395" r:id="rId5"/>
    <p:sldId id="396" r:id="rId6"/>
    <p:sldId id="392" r:id="rId7"/>
    <p:sldId id="389" r:id="rId8"/>
    <p:sldId id="393" r:id="rId9"/>
    <p:sldId id="391" r:id="rId10"/>
    <p:sldId id="394" r:id="rId11"/>
    <p:sldId id="397" r:id="rId12"/>
    <p:sldId id="398" r:id="rId13"/>
    <p:sldId id="399" r:id="rId14"/>
    <p:sldId id="403" r:id="rId15"/>
    <p:sldId id="406" r:id="rId16"/>
    <p:sldId id="407" r:id="rId17"/>
    <p:sldId id="400" r:id="rId18"/>
    <p:sldId id="401" r:id="rId19"/>
    <p:sldId id="404" r:id="rId20"/>
    <p:sldId id="405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186687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14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Maven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기반 프로젝트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Maven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892899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/>
              <a:t>MVC – </a:t>
            </a:r>
            <a:r>
              <a:rPr lang="ko-KR" altLang="en-US" b="1" dirty="0" smtClean="0"/>
              <a:t>고급 컨트롤러 </a:t>
            </a:r>
            <a:r>
              <a:rPr lang="ko-KR" altLang="en-US" b="1" dirty="0" err="1" smtClean="0"/>
              <a:t>서블릿</a:t>
            </a:r>
            <a:r>
              <a:rPr lang="ko-KR" altLang="en-US" b="1" dirty="0" smtClean="0"/>
              <a:t> 구현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</a:t>
            </a:r>
            <a:r>
              <a:rPr lang="ko-KR" altLang="en-US" b="1" dirty="0" smtClean="0">
                <a:solidFill>
                  <a:srgbClr val="C00000"/>
                </a:solidFill>
              </a:rPr>
              <a:t>전체 상품 목록을 보여주고 상품을 선택하면 세부 정보를 보여주도록 구현함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0552" y="2018164"/>
            <a:ext cx="741682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Model(</a:t>
            </a:r>
            <a:r>
              <a:rPr lang="ko-KR" altLang="en-US" dirty="0" smtClean="0"/>
              <a:t>모델 구현</a:t>
            </a:r>
            <a:r>
              <a:rPr lang="en-US" altLang="ko-KR" dirty="0" smtClean="0"/>
              <a:t>) – Product.java, ProductService.java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View(</a:t>
            </a:r>
            <a:r>
              <a:rPr lang="ko-KR" altLang="en-US" dirty="0" smtClean="0"/>
              <a:t>뷰 구현</a:t>
            </a:r>
            <a:r>
              <a:rPr lang="en-US" altLang="ko-KR" dirty="0" smtClean="0"/>
              <a:t>) – </a:t>
            </a:r>
            <a:r>
              <a:rPr lang="en-US" altLang="ko-KR" dirty="0" err="1" smtClean="0"/>
              <a:t>productList.jsp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productInfo.jsp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Controller(</a:t>
            </a:r>
            <a:r>
              <a:rPr lang="ko-KR" altLang="en-US" dirty="0" smtClean="0"/>
              <a:t>컨트롤러 구현</a:t>
            </a:r>
            <a:r>
              <a:rPr lang="en-US" altLang="ko-KR" dirty="0" smtClean="0"/>
              <a:t>) – ProductController.java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0552" y="3789040"/>
            <a:ext cx="813690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모델 구현은</a:t>
            </a:r>
            <a:r>
              <a:rPr lang="en-US" altLang="ko-KR" dirty="0" smtClean="0"/>
              <a:t> DB</a:t>
            </a:r>
            <a:r>
              <a:rPr lang="ko-KR" altLang="en-US" dirty="0" smtClean="0"/>
              <a:t>를 사용하지 않고 자료 구조</a:t>
            </a:r>
            <a:r>
              <a:rPr lang="en-US" altLang="ko-KR" dirty="0" smtClean="0"/>
              <a:t>(Map)</a:t>
            </a:r>
            <a:r>
              <a:rPr lang="ko-KR" altLang="en-US" dirty="0"/>
              <a:t>를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79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67" y="1268543"/>
            <a:ext cx="6073666" cy="4320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113240" y="184482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r>
              <a:rPr lang="en-US" altLang="ko-KR" dirty="0" smtClean="0"/>
              <a:t>roduct.java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01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124744"/>
            <a:ext cx="4392488" cy="50258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24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62" y="1180905"/>
            <a:ext cx="7331075" cy="4496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257256" y="13407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ProductService.java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0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3040" y="14847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ProductService.java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060848"/>
            <a:ext cx="5738357" cy="2461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85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3040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ProductController.java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89"/>
          <a:stretch/>
        </p:blipFill>
        <p:spPr>
          <a:xfrm>
            <a:off x="848544" y="1844824"/>
            <a:ext cx="8264204" cy="36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367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3040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ProductController.java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916832"/>
            <a:ext cx="7521592" cy="3795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4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39019" y="239211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index.jsp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288088"/>
            <a:ext cx="3985605" cy="14631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455" y="3195329"/>
            <a:ext cx="6454699" cy="22252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59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952126"/>
            <a:ext cx="3535267" cy="27010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93" y="1952125"/>
            <a:ext cx="3216831" cy="27027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오른쪽 화살표 5"/>
          <p:cNvSpPr/>
          <p:nvPr/>
        </p:nvSpPr>
        <p:spPr>
          <a:xfrm>
            <a:off x="4776282" y="3202302"/>
            <a:ext cx="504056" cy="144016"/>
          </a:xfrm>
          <a:prstGeom prst="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196752"/>
            <a:ext cx="8131245" cy="46638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257256" y="162880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productList.jsp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Maven 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0552" y="1556792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복잡한 프로젝트의 소스를 체계적으로 컴파일하고 관련 라이브러리의 버전이나 종속성 관리를 쉽게 도와주는 </a:t>
            </a:r>
            <a:r>
              <a:rPr lang="en-US" altLang="ko-KR" dirty="0" smtClean="0"/>
              <a:t>tool(</a:t>
            </a:r>
            <a:r>
              <a:rPr lang="ko-KR" altLang="en-US" dirty="0" smtClean="0"/>
              <a:t>도구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2004</a:t>
            </a:r>
            <a:r>
              <a:rPr lang="ko-KR" altLang="en-US" dirty="0" smtClean="0"/>
              <a:t>년 아파치 프로젝트로 </a:t>
            </a:r>
            <a:r>
              <a:rPr lang="en-US" altLang="ko-KR" dirty="0" smtClean="0"/>
              <a:t>Maven(</a:t>
            </a:r>
            <a:r>
              <a:rPr lang="ko-KR" altLang="en-US" dirty="0" err="1" smtClean="0"/>
              <a:t>메이븐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출시되어 다수가 사용하는 자바 </a:t>
            </a:r>
            <a:r>
              <a:rPr lang="ko-KR" altLang="en-US" dirty="0" err="1" smtClean="0"/>
              <a:t>빌드도구가</a:t>
            </a:r>
            <a:r>
              <a:rPr lang="ko-KR" altLang="en-US" dirty="0" smtClean="0"/>
              <a:t> 되었으며 특히 스프링 프레임워크 개발에서 기본 빌드 도구로 활용되고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그런데 </a:t>
            </a:r>
            <a:r>
              <a:rPr lang="en-US" altLang="ko-KR" dirty="0" smtClean="0"/>
              <a:t>2012</a:t>
            </a:r>
            <a:r>
              <a:rPr lang="ko-KR" altLang="en-US" dirty="0" smtClean="0"/>
              <a:t>년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그래들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출시되어 안드로이드 앱 개발의 기본 빌드 도구가 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스프링 프레임워크에서도 사용되고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19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 실습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6536" y="1102500"/>
            <a:ext cx="67687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err="1" smtClean="0"/>
              <a:t>ProductInfo.j</a:t>
            </a:r>
            <a:r>
              <a:rPr lang="en-US" altLang="ko-KR" b="1" dirty="0" err="1" smtClean="0"/>
              <a:t>sp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파일을 완성해 보세요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146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JSTL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 </a:t>
            </a:r>
            <a:r>
              <a:rPr lang="ko-KR" altLang="en-US" sz="2000" b="1" dirty="0" smtClean="0"/>
              <a:t>실습 예제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37088"/>
            <a:ext cx="7038626" cy="4474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6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JSTL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 </a:t>
            </a:r>
            <a:r>
              <a:rPr lang="ko-KR" altLang="en-US" sz="2000" b="1" dirty="0" smtClean="0"/>
              <a:t>실습 예제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556792"/>
            <a:ext cx="6585559" cy="48245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26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JSTL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JSTL </a:t>
            </a:r>
            <a:r>
              <a:rPr lang="ko-KR" altLang="en-US" sz="2000" b="1" dirty="0" smtClean="0"/>
              <a:t>실습 예제</a:t>
            </a:r>
            <a:endParaRPr lang="en-US" altLang="ko-KR" sz="20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276872"/>
            <a:ext cx="6477561" cy="19585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153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340768"/>
            <a:ext cx="2880610" cy="43818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00" y="2420888"/>
            <a:ext cx="2743438" cy="17756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26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980728"/>
            <a:ext cx="892899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프로젝트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err="1" smtClean="0"/>
              <a:t>우클릭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&gt; configure &gt; Convert to Maven Project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04"/>
          <a:stretch/>
        </p:blipFill>
        <p:spPr>
          <a:xfrm>
            <a:off x="992560" y="1844824"/>
            <a:ext cx="6241321" cy="16747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72" y="3645024"/>
            <a:ext cx="3193262" cy="2736304"/>
          </a:xfrm>
          <a:prstGeom prst="rect">
            <a:avLst/>
          </a:prstGeom>
        </p:spPr>
      </p:pic>
      <p:sp>
        <p:nvSpPr>
          <p:cNvPr id="12" name="굽은 화살표 11"/>
          <p:cNvSpPr/>
          <p:nvPr/>
        </p:nvSpPr>
        <p:spPr>
          <a:xfrm flipV="1">
            <a:off x="3872880" y="3789040"/>
            <a:ext cx="648072" cy="648072"/>
          </a:xfrm>
          <a:prstGeom prst="ben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28" r="36149"/>
          <a:stretch/>
        </p:blipFill>
        <p:spPr>
          <a:xfrm>
            <a:off x="3277589" y="2060848"/>
            <a:ext cx="5373889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32520" y="2420888"/>
            <a:ext cx="23918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pom.xml</a:t>
            </a:r>
            <a:r>
              <a:rPr lang="ko-KR" altLang="en-US" b="1" dirty="0" smtClean="0"/>
              <a:t>이 생성됨</a:t>
            </a:r>
            <a:endParaRPr lang="en-US" altLang="ko-KR" b="1" dirty="0" smtClean="0"/>
          </a:p>
        </p:txBody>
      </p:sp>
      <p:cxnSp>
        <p:nvCxnSpPr>
          <p:cNvPr id="7" name="직선 화살표 연결선 6"/>
          <p:cNvCxnSpPr>
            <a:stCxn id="6" idx="2"/>
          </p:cNvCxnSpPr>
          <p:nvPr/>
        </p:nvCxnSpPr>
        <p:spPr>
          <a:xfrm>
            <a:off x="1828428" y="2928719"/>
            <a:ext cx="1756420" cy="93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3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Maven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6536" y="1062298"/>
            <a:ext cx="8928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1. </a:t>
            </a:r>
            <a:r>
              <a:rPr lang="en-US" altLang="ko-KR" b="1" dirty="0" err="1" smtClean="0"/>
              <a:t>Webapp</a:t>
            </a:r>
            <a:r>
              <a:rPr lang="en-US" altLang="ko-KR" b="1" dirty="0" smtClean="0"/>
              <a:t> &gt; WEB-INF &gt; lib &gt; jstl-1.2.jar </a:t>
            </a:r>
            <a:r>
              <a:rPr lang="ko-KR" altLang="en-US" b="1" dirty="0" smtClean="0"/>
              <a:t>파일 </a:t>
            </a:r>
            <a:r>
              <a:rPr lang="ko-KR" altLang="en-US" b="1" dirty="0" err="1" smtClean="0"/>
              <a:t>삭제후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2. </a:t>
            </a:r>
            <a:r>
              <a:rPr lang="en-US" altLang="ko-KR" b="1" dirty="0" err="1" smtClean="0"/>
              <a:t>MavenRepository</a:t>
            </a:r>
            <a:r>
              <a:rPr lang="en-US" altLang="ko-KR" b="1" dirty="0" smtClean="0"/>
              <a:t> &gt; </a:t>
            </a:r>
            <a:r>
              <a:rPr lang="en-US" altLang="ko-KR" b="1" dirty="0" err="1" smtClean="0"/>
              <a:t>jstl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검색 </a:t>
            </a:r>
            <a:r>
              <a:rPr lang="en-US" altLang="ko-KR" b="1" dirty="0" smtClean="0"/>
              <a:t>&gt; jstl1.2 Maven </a:t>
            </a:r>
            <a:r>
              <a:rPr lang="ko-KR" altLang="en-US" b="1" dirty="0" err="1" smtClean="0"/>
              <a:t>복사후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3. pox.xml 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&lt;dependencies&gt; </a:t>
            </a:r>
            <a:r>
              <a:rPr lang="ko-KR" altLang="en-US" b="1" dirty="0" err="1" smtClean="0"/>
              <a:t>추가후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붙여넣기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&gt; jstl-1.2.jar</a:t>
            </a:r>
            <a:r>
              <a:rPr lang="ko-KR" altLang="en-US" b="1" dirty="0" smtClean="0"/>
              <a:t>가 주입됨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4. </a:t>
            </a:r>
            <a:r>
              <a:rPr lang="ko-KR" altLang="en-US" b="1" dirty="0" smtClean="0"/>
              <a:t>프로젝트 </a:t>
            </a:r>
            <a:r>
              <a:rPr lang="en-US" altLang="ko-KR" b="1" dirty="0" smtClean="0"/>
              <a:t>&gt; </a:t>
            </a:r>
            <a:r>
              <a:rPr lang="ko-KR" altLang="en-US" b="1" dirty="0" err="1" smtClean="0"/>
              <a:t>우클릭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&gt; Maven &gt;</a:t>
            </a:r>
            <a:r>
              <a:rPr lang="ko-KR" altLang="en-US" b="1" dirty="0"/>
              <a:t> </a:t>
            </a:r>
            <a:r>
              <a:rPr lang="en-US" altLang="ko-KR" b="1" dirty="0" smtClean="0"/>
              <a:t>update project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2996952"/>
            <a:ext cx="6735571" cy="275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9" b="32063"/>
          <a:stretch/>
        </p:blipFill>
        <p:spPr>
          <a:xfrm>
            <a:off x="5385048" y="3573016"/>
            <a:ext cx="3960440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5169024" y="5013176"/>
            <a:ext cx="2880320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7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14485</TotalTime>
  <Words>269</Words>
  <Application>Microsoft Office PowerPoint</Application>
  <PresentationFormat>A4 용지(210x297mm)</PresentationFormat>
  <Paragraphs>50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14장. Maven 기반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872</cp:revision>
  <dcterms:created xsi:type="dcterms:W3CDTF">2019-03-04T02:36:55Z</dcterms:created>
  <dcterms:modified xsi:type="dcterms:W3CDTF">2023-07-17T15:33:19Z</dcterms:modified>
</cp:coreProperties>
</file>