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303" r:id="rId4"/>
    <p:sldId id="319" r:id="rId5"/>
    <p:sldId id="304" r:id="rId6"/>
    <p:sldId id="305" r:id="rId7"/>
    <p:sldId id="306" r:id="rId8"/>
    <p:sldId id="308" r:id="rId9"/>
    <p:sldId id="309" r:id="rId10"/>
    <p:sldId id="320" r:id="rId11"/>
    <p:sldId id="307" r:id="rId12"/>
    <p:sldId id="312" r:id="rId13"/>
    <p:sldId id="323" r:id="rId14"/>
    <p:sldId id="325" r:id="rId15"/>
    <p:sldId id="324" r:id="rId16"/>
    <p:sldId id="322" r:id="rId17"/>
    <p:sldId id="321" r:id="rId18"/>
    <p:sldId id="301" r:id="rId19"/>
    <p:sldId id="326" r:id="rId20"/>
    <p:sldId id="316" r:id="rId21"/>
    <p:sldId id="314" r:id="rId22"/>
    <p:sldId id="315" r:id="rId23"/>
    <p:sldId id="318" r:id="rId24"/>
    <p:sldId id="317" r:id="rId25"/>
    <p:sldId id="327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88" y="2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5760640" cy="1944216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tx1"/>
                </a:solidFill>
              </a:rPr>
              <a:t>거북이 윈도우 프로그래밍</a:t>
            </a:r>
            <a:r>
              <a:rPr lang="en-US" altLang="ko-KR" sz="3600" b="1" dirty="0" smtClean="0">
                <a:solidFill>
                  <a:schemeClr val="tx1"/>
                </a:solidFill>
              </a:rPr>
              <a:t/>
            </a:r>
            <a:br>
              <a:rPr lang="en-US" altLang="ko-KR" sz="3600" b="1" dirty="0" smtClean="0">
                <a:solidFill>
                  <a:schemeClr val="tx1"/>
                </a:solidFill>
              </a:rPr>
            </a:br>
            <a:r>
              <a:rPr lang="en-US" altLang="ko-KR" sz="3600" b="1" dirty="0" smtClean="0">
                <a:solidFill>
                  <a:schemeClr val="tx1"/>
                </a:solidFill>
              </a:rPr>
              <a:t/>
            </a:r>
            <a:br>
              <a:rPr lang="en-US" altLang="ko-KR" sz="3600" b="1" dirty="0" smtClean="0">
                <a:solidFill>
                  <a:schemeClr val="tx1"/>
                </a:solidFill>
              </a:rPr>
            </a:br>
            <a:r>
              <a:rPr lang="en-US" altLang="ko-KR" sz="3600" b="1" dirty="0" smtClean="0">
                <a:solidFill>
                  <a:schemeClr val="tx1"/>
                </a:solidFill>
              </a:rPr>
              <a:t>(Turtle Graphics)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좌표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2600" y="1839130"/>
            <a:ext cx="55446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좌표</a:t>
            </a:r>
            <a:r>
              <a:rPr lang="en-US" altLang="ko-KR" b="1" dirty="0" smtClean="0"/>
              <a:t>(0, 0)</a:t>
            </a:r>
            <a:r>
              <a:rPr lang="ko-KR" altLang="en-US" b="1" dirty="0" smtClean="0"/>
              <a:t>에서 사각형 그리기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초 간격으로 그리기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time.sleep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74" y="2708920"/>
            <a:ext cx="2707468" cy="2248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6968" y="1372706"/>
            <a:ext cx="409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</a:t>
            </a:r>
            <a:r>
              <a:rPr lang="en-US" altLang="ko-KR" sz="2000" b="1" dirty="0" err="1" smtClean="0"/>
              <a:t>urtle.goto</a:t>
            </a:r>
            <a:r>
              <a:rPr lang="en-US" altLang="ko-KR" sz="2000" b="1" dirty="0" smtClean="0"/>
              <a:t>(x, y) : </a:t>
            </a:r>
            <a:r>
              <a:rPr lang="ko-KR" altLang="en-US" sz="2000" b="1" dirty="0" smtClean="0"/>
              <a:t>좌표 이동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4"/>
          <a:stretch/>
        </p:blipFill>
        <p:spPr>
          <a:xfrm>
            <a:off x="1352600" y="4648065"/>
            <a:ext cx="4671465" cy="1663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89" y="2274025"/>
            <a:ext cx="3375953" cy="4000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2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96752"/>
            <a:ext cx="5688632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마음대로 걷는 거북이 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44824"/>
            <a:ext cx="2718351" cy="2624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49" y="2239156"/>
            <a:ext cx="6088908" cy="1828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54" y="4154760"/>
            <a:ext cx="6195597" cy="2217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15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6536" y="119675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거북이 대포 게임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각도를 맞춰 대포를 발사해 목표 지점을 맞히는 게임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키보드 방향키로 발사 각도를 조절하고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스페이스 바로 대포를 발사하면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ko-KR" altLang="en-US" sz="1600" dirty="0" smtClean="0"/>
              <a:t>화살촉 모양의 포탄이 하늘로 날아간다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포탄이 땅에 </a:t>
            </a:r>
            <a:r>
              <a:rPr lang="ko-KR" altLang="en-US" sz="1600" dirty="0" err="1" smtClean="0"/>
              <a:t>닿을때</a:t>
            </a:r>
            <a:r>
              <a:rPr lang="ko-KR" altLang="en-US" sz="1600" dirty="0" smtClean="0"/>
              <a:t> 초록색 목표 지점을 맞히면 </a:t>
            </a:r>
            <a:r>
              <a:rPr lang="en-US" altLang="ko-KR" sz="1600" dirty="0" smtClean="0"/>
              <a:t>‘Good!’</a:t>
            </a:r>
            <a:r>
              <a:rPr lang="ko-KR" altLang="en-US" sz="1600" dirty="0" smtClean="0"/>
              <a:t>이라는 메시지를 보여주고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빗나가면 </a:t>
            </a:r>
            <a:r>
              <a:rPr lang="en-US" altLang="ko-KR" sz="1600" dirty="0" smtClean="0"/>
              <a:t>‘Bad!’</a:t>
            </a:r>
            <a:r>
              <a:rPr lang="ko-KR" altLang="en-US" sz="1600" dirty="0" smtClean="0"/>
              <a:t>라는 메시지를 보여줌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221088"/>
            <a:ext cx="5904656" cy="2029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2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16" y="1556792"/>
            <a:ext cx="4961050" cy="4122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6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529659"/>
            <a:ext cx="4541914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9" y="2351111"/>
            <a:ext cx="6005081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7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5" y="1268760"/>
            <a:ext cx="6761585" cy="5097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8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844824"/>
            <a:ext cx="5436604" cy="224742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글자쓰기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t.write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문자열</a:t>
            </a:r>
            <a:r>
              <a:rPr lang="en-US" altLang="ko-KR" b="1" dirty="0" smtClean="0"/>
              <a:t>”,  False, “center”, (“”, 15)</a:t>
            </a:r>
          </a:p>
          <a:p>
            <a:endParaRPr lang="en-US" altLang="ko-KR" b="1" dirty="0"/>
          </a:p>
          <a:p>
            <a:r>
              <a:rPr lang="en-US" altLang="ko-KR" dirty="0" smtClean="0"/>
              <a:t>False – </a:t>
            </a:r>
            <a:r>
              <a:rPr lang="ko-KR" altLang="en-US" dirty="0" smtClean="0"/>
              <a:t>거북이는 위치를 옮기지 않음</a:t>
            </a:r>
            <a:endParaRPr lang="en-US" altLang="ko-KR" dirty="0" smtClean="0"/>
          </a:p>
          <a:p>
            <a:r>
              <a:rPr lang="en-US" altLang="ko-KR" dirty="0" smtClean="0"/>
              <a:t>center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문자열을 가운데 정렬</a:t>
            </a:r>
            <a:endParaRPr lang="en-US" altLang="ko-KR" dirty="0" smtClean="0"/>
          </a:p>
          <a:p>
            <a:r>
              <a:rPr lang="en-US" altLang="ko-KR" dirty="0" smtClean="0"/>
              <a:t>(“”, 15) – </a:t>
            </a:r>
            <a:r>
              <a:rPr lang="ko-KR" altLang="en-US" dirty="0" smtClean="0"/>
              <a:t>전달된 문자열의 글자크기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9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– </a:t>
            </a:r>
            <a:r>
              <a:rPr lang="ko-KR" altLang="en-US" sz="2800" dirty="0" smtClean="0"/>
              <a:t>쉬운 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35" y="3284984"/>
            <a:ext cx="3547647" cy="2664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20552" y="1268760"/>
            <a:ext cx="835292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거북이 달리기 게임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적 </a:t>
            </a:r>
            <a:r>
              <a:rPr lang="ko-KR" altLang="en-US" dirty="0"/>
              <a:t>거북이가 주인공 거북이쪽 보며 </a:t>
            </a:r>
            <a:r>
              <a:rPr lang="ko-KR" altLang="en-US" dirty="0" smtClean="0"/>
              <a:t>쫓</a:t>
            </a:r>
            <a:r>
              <a:rPr lang="ko-KR" altLang="en-US" dirty="0" smtClean="0"/>
              <a:t>아간다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주인공 거북이가 먹이에 닿으면 다시 새 위치에서 무작위로 </a:t>
            </a:r>
            <a:r>
              <a:rPr lang="ko-KR" altLang="en-US" dirty="0" smtClean="0"/>
              <a:t>먹이가 나타남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주인공 거북이가 적 거북이에게 닿으면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잡히면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게임이 종료된다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2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err="1" smtClean="0"/>
              <a:t>쉬운버전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12776"/>
            <a:ext cx="5113463" cy="3467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06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err="1" smtClean="0"/>
              <a:t>쉬운버전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04" y="1268760"/>
            <a:ext cx="7704856" cy="5194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7265" y="1268760"/>
            <a:ext cx="8384207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거북이 그래픽 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모듈</a:t>
            </a:r>
            <a:r>
              <a:rPr lang="en-US" altLang="ko-KR" dirty="0" smtClean="0"/>
              <a:t>(Module)</a:t>
            </a:r>
            <a:r>
              <a:rPr lang="ko-KR" altLang="en-US" dirty="0" smtClean="0"/>
              <a:t>이란 만들어져 사용 가능한 프로그램의 단위를 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말한다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모듈 가져오기 구문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C00000"/>
                </a:solidFill>
              </a:rPr>
              <a:t>import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모듈이름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b="1" i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23"/>
          <a:stretch/>
        </p:blipFill>
        <p:spPr>
          <a:xfrm>
            <a:off x="1280593" y="4087620"/>
            <a:ext cx="3224004" cy="1584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51" y="2564904"/>
            <a:ext cx="4084683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1496615" y="5301208"/>
            <a:ext cx="15121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err="1" smtClean="0"/>
              <a:t>쉬운버전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334733"/>
            <a:ext cx="4244708" cy="463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39" y="1318303"/>
            <a:ext cx="4198343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9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smtClean="0"/>
              <a:t>완성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>
          <a:xfrm>
            <a:off x="2060171" y="3573016"/>
            <a:ext cx="2664296" cy="2724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b="1674"/>
          <a:stretch/>
        </p:blipFill>
        <p:spPr>
          <a:xfrm>
            <a:off x="5385048" y="3573016"/>
            <a:ext cx="2682930" cy="272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1213009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거북이 달리기 게임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완성본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스페이스 키를 눌러 게임을 시작한다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주인공 거북이가 먹이를 먹으면 점수</a:t>
            </a:r>
            <a:r>
              <a:rPr lang="en-US" altLang="ko-KR" dirty="0" smtClean="0"/>
              <a:t>(score)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올라간다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적 거북이의 속도</a:t>
            </a:r>
            <a:r>
              <a:rPr lang="en-US" altLang="ko-KR" dirty="0" smtClean="0"/>
              <a:t>(speed)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부터 시작하고 점수가 올라가면 속도도 증가한다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게임이 종료되면 </a:t>
            </a:r>
            <a:r>
              <a:rPr lang="en-US" altLang="ko-KR" dirty="0" smtClean="0"/>
              <a:t>[Game Over] </a:t>
            </a:r>
            <a:r>
              <a:rPr lang="ko-KR" altLang="en-US" dirty="0" smtClean="0"/>
              <a:t>메시지와 </a:t>
            </a:r>
            <a:r>
              <a:rPr lang="en-US" altLang="ko-KR" dirty="0" smtClean="0"/>
              <a:t>[Score]</a:t>
            </a:r>
            <a:r>
              <a:rPr lang="ko-KR" altLang="en-US" dirty="0" smtClean="0"/>
              <a:t>가 표시된다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2" y="1790211"/>
            <a:ext cx="2362405" cy="3924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9" y="1340768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소스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1759785"/>
            <a:ext cx="5688632" cy="42387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34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266550"/>
            <a:ext cx="2781609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268760"/>
            <a:ext cx="3911435" cy="5220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95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65312"/>
            <a:ext cx="5951736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6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47" y="1268758"/>
            <a:ext cx="4564776" cy="5357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97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32215"/>
            <a:ext cx="8384207" cy="27238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및 방향 바꾸기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</a:t>
            </a:r>
            <a:r>
              <a:rPr lang="en-US" altLang="ko-KR" dirty="0" smtClean="0"/>
              <a:t>import turtle as t   </a:t>
            </a:r>
            <a:r>
              <a:rPr lang="en-US" altLang="ko-KR" dirty="0" smtClean="0">
                <a:solidFill>
                  <a:srgbClr val="C00000"/>
                </a:solidFill>
              </a:rPr>
              <a:t># t</a:t>
            </a:r>
            <a:r>
              <a:rPr lang="ko-KR" altLang="en-US" dirty="0" smtClean="0">
                <a:solidFill>
                  <a:srgbClr val="C00000"/>
                </a:solidFill>
              </a:rPr>
              <a:t>는 별칭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t.shape</a:t>
            </a:r>
            <a:r>
              <a:rPr lang="en-US" altLang="ko-KR" dirty="0" smtClean="0"/>
              <a:t>(“turtle”) – </a:t>
            </a:r>
            <a:r>
              <a:rPr lang="ko-KR" altLang="en-US" dirty="0" smtClean="0"/>
              <a:t>거북이 모양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거리만큼 직진함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t.right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오른쪽으로 각도만큼 방향을 바꿈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b="1" i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3819872"/>
            <a:ext cx="2206235" cy="20351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645024"/>
            <a:ext cx="21667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32215"/>
            <a:ext cx="8384207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및 방향 바꾸기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612755"/>
            <a:ext cx="5004556" cy="19201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48087"/>
            <a:ext cx="1944216" cy="18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412776"/>
            <a:ext cx="424847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도형 그리기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6764" r="17451" b="16003"/>
          <a:stretch/>
        </p:blipFill>
        <p:spPr>
          <a:xfrm>
            <a:off x="1712640" y="2348880"/>
            <a:ext cx="2403955" cy="2522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128597"/>
            <a:ext cx="2904627" cy="43204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60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429238"/>
            <a:ext cx="568863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변수를 사용해서 도형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그리기 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292280"/>
            <a:ext cx="2644369" cy="2514818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13" y="2036384"/>
            <a:ext cx="2448272" cy="43408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010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9890" y="1484784"/>
            <a:ext cx="3049512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개의 원 그리기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02" y="2564904"/>
            <a:ext cx="5522117" cy="171520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20888"/>
            <a:ext cx="2385907" cy="24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865971"/>
            <a:ext cx="292300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2060848"/>
            <a:ext cx="3261643" cy="22404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69890" y="1340768"/>
            <a:ext cx="4819214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다각형 그리기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4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키보드로 조종하기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4574521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키보드로 거북이 조종하기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4" y="2060848"/>
            <a:ext cx="2699596" cy="34777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10" y="1844823"/>
            <a:ext cx="2329367" cy="410445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780928"/>
            <a:ext cx="3917020" cy="17527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07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454</Words>
  <Application>Microsoft Office PowerPoint</Application>
  <PresentationFormat>A4 용지(210x297mm)</PresentationFormat>
  <Paragraphs>93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휴먼엑스포</vt:lpstr>
      <vt:lpstr>Arial</vt:lpstr>
      <vt:lpstr>Wingdings</vt:lpstr>
      <vt:lpstr>Office 테마</vt:lpstr>
      <vt:lpstr>거북이 윈도우 프로그래밍  (Turtle Graphics)</vt:lpstr>
      <vt:lpstr> 거북이 그래픽 모듈</vt:lpstr>
      <vt:lpstr> 거북이 그래픽 모듈</vt:lpstr>
      <vt:lpstr> 거북이 그래픽 모듈</vt:lpstr>
      <vt:lpstr> 거북이 그래픽 모듈</vt:lpstr>
      <vt:lpstr> 거북이 그래픽 모듈</vt:lpstr>
      <vt:lpstr> 거북이 그래픽 모듈</vt:lpstr>
      <vt:lpstr> 함수의 응용</vt:lpstr>
      <vt:lpstr> 키보드로 조종하기</vt:lpstr>
      <vt:lpstr> 좌표 이동</vt:lpstr>
      <vt:lpstr> 거북이 그래픽 모듈</vt:lpstr>
      <vt:lpstr> 거북이 대포 게임</vt:lpstr>
      <vt:lpstr> 거북이 대포 게임</vt:lpstr>
      <vt:lpstr> 거북이 대포 게임</vt:lpstr>
      <vt:lpstr> 거북이 대포 게임</vt:lpstr>
      <vt:lpstr> 거북이 대포 게임</vt:lpstr>
      <vt:lpstr> 터틀런(Turtle Run) – 쉬운 버전</vt:lpstr>
      <vt:lpstr> 터틀런(Turtle Run) - 쉬운버전</vt:lpstr>
      <vt:lpstr> 터틀런(Turtle Run) - 쉬운버전</vt:lpstr>
      <vt:lpstr> 터틀런(Turtle Run) - 쉬운버전</vt:lpstr>
      <vt:lpstr> 터틀런(Turtle Run) - 완성</vt:lpstr>
      <vt:lpstr> 터틀런(Turtle Run) - 완성</vt:lpstr>
      <vt:lpstr> 터틀런(Turtle Run) - 완성</vt:lpstr>
      <vt:lpstr> 터틀런(Turtle Run) - 완성</vt:lpstr>
      <vt:lpstr> 터틀런(Turtle Run) - 완성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280</cp:revision>
  <dcterms:created xsi:type="dcterms:W3CDTF">2019-03-04T02:36:55Z</dcterms:created>
  <dcterms:modified xsi:type="dcterms:W3CDTF">2023-04-19T15:27:14Z</dcterms:modified>
</cp:coreProperties>
</file>