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384" r:id="rId3"/>
    <p:sldId id="359" r:id="rId4"/>
    <p:sldId id="377" r:id="rId5"/>
    <p:sldId id="362" r:id="rId6"/>
    <p:sldId id="364" r:id="rId7"/>
    <p:sldId id="363" r:id="rId8"/>
    <p:sldId id="389" r:id="rId9"/>
    <p:sldId id="400" r:id="rId10"/>
    <p:sldId id="399" r:id="rId11"/>
    <p:sldId id="392" r:id="rId12"/>
    <p:sldId id="393" r:id="rId13"/>
    <p:sldId id="394" r:id="rId14"/>
    <p:sldId id="395" r:id="rId15"/>
    <p:sldId id="397" r:id="rId16"/>
    <p:sldId id="396" r:id="rId17"/>
    <p:sldId id="398" r:id="rId18"/>
    <p:sldId id="379" r:id="rId19"/>
    <p:sldId id="380" r:id="rId20"/>
    <p:sldId id="365" r:id="rId21"/>
    <p:sldId id="360" r:id="rId22"/>
    <p:sldId id="388" r:id="rId23"/>
    <p:sldId id="409" r:id="rId24"/>
    <p:sldId id="410" r:id="rId25"/>
    <p:sldId id="411" r:id="rId26"/>
    <p:sldId id="412" r:id="rId27"/>
    <p:sldId id="413" r:id="rId28"/>
    <p:sldId id="419" r:id="rId29"/>
    <p:sldId id="414" r:id="rId30"/>
    <p:sldId id="407" r:id="rId31"/>
    <p:sldId id="402" r:id="rId32"/>
    <p:sldId id="403" r:id="rId33"/>
    <p:sldId id="416" r:id="rId34"/>
    <p:sldId id="417" r:id="rId35"/>
    <p:sldId id="415" r:id="rId36"/>
    <p:sldId id="418" r:id="rId3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</a:rPr>
              <a:t>8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 </a:t>
            </a:r>
            <a:r>
              <a:rPr lang="ko-KR" altLang="en-US" b="1" dirty="0" smtClean="0">
                <a:solidFill>
                  <a:schemeClr val="tx1"/>
                </a:solidFill>
              </a:rPr>
              <a:t>폼과 정규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표현식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71" y="1810468"/>
            <a:ext cx="7090665" cy="1546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2852936"/>
            <a:ext cx="6676045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8544" y="1284899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onchange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예제</a:t>
            </a:r>
            <a:r>
              <a:rPr lang="en-US" altLang="ko-KR" sz="2000" b="1" dirty="0" smtClean="0"/>
              <a:t>.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010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7056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선택 목록에서 사용자가 선택한 옵션 항목 찾아내기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99" y="1914609"/>
            <a:ext cx="4608058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90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12776"/>
            <a:ext cx="7615926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05128" y="1540186"/>
            <a:ext cx="1944216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1"/>
          <a:stretch/>
        </p:blipFill>
        <p:spPr>
          <a:xfrm>
            <a:off x="848544" y="1598529"/>
            <a:ext cx="8114676" cy="35185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321152" y="1394217"/>
            <a:ext cx="1872208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1179058"/>
            <a:ext cx="3492406" cy="5433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169024" y="2716099"/>
            <a:ext cx="1980101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major.css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7056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선택 목록에서 사용자가 선택한 옵션 항목 찾아내기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121562"/>
            <a:ext cx="7856901" cy="2804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257256" y="2348880"/>
            <a:ext cx="1800200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70567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콘솔 창에서 보기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6127011" cy="4221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32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8326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회원 가입 폼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입력값</a:t>
            </a:r>
            <a:r>
              <a:rPr lang="ko-KR" altLang="en-US" sz="2000" b="1" dirty="0" smtClean="0"/>
              <a:t> 검증하기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유효성 검사</a:t>
            </a:r>
            <a:r>
              <a:rPr lang="en-US" altLang="ko-KR" sz="2000" b="1" dirty="0" smtClean="0"/>
              <a:t>)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916832"/>
            <a:ext cx="4464496" cy="42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802258"/>
            <a:ext cx="8208912" cy="4219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43018" y="1292185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50" y="1863833"/>
            <a:ext cx="8253064" cy="41574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1273" y="1364193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84899"/>
            <a:ext cx="475252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체크 박스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CheckBox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checked </a:t>
            </a:r>
            <a:r>
              <a:rPr lang="ko-KR" altLang="en-US" sz="2000" b="1" dirty="0" smtClean="0"/>
              <a:t>속성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127421"/>
            <a:ext cx="4464496" cy="4211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2" b="12288"/>
          <a:stretch/>
        </p:blipFill>
        <p:spPr>
          <a:xfrm>
            <a:off x="1845677" y="2852936"/>
            <a:ext cx="5328592" cy="3086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933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268760"/>
            <a:ext cx="5243014" cy="50143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05128" y="2060848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register.css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67925"/>
            <a:ext cx="5997460" cy="5052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21152" y="2996952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 smtClean="0">
                <a:solidFill>
                  <a:srgbClr val="C00000"/>
                </a:solidFill>
              </a:rPr>
              <a:t>alidation.js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34" y="1628800"/>
            <a:ext cx="6243711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21152" y="2996952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 smtClean="0">
                <a:solidFill>
                  <a:srgbClr val="C00000"/>
                </a:solidFill>
              </a:rPr>
              <a:t>alidation.js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270874"/>
            <a:ext cx="4868519" cy="23339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3861048"/>
            <a:ext cx="6614734" cy="2354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43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99" y="1268760"/>
            <a:ext cx="6027943" cy="512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53200" y="1631253"/>
            <a:ext cx="1154201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item.css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7" y="1290826"/>
            <a:ext cx="81489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물품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아이템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추가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00544"/>
            <a:ext cx="6462320" cy="4191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5085184"/>
            <a:ext cx="2114745" cy="14387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53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7" y="1290826"/>
            <a:ext cx="8148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물품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목록 조회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88840"/>
            <a:ext cx="8474010" cy="3435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74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7" y="1196752"/>
            <a:ext cx="8148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물품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아이템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삭제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4" b="44981"/>
          <a:stretch/>
        </p:blipFill>
        <p:spPr>
          <a:xfrm>
            <a:off x="1640632" y="1794883"/>
            <a:ext cx="5051144" cy="1872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887660" y="3933056"/>
            <a:ext cx="4557087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8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7" y="1196752"/>
            <a:ext cx="8148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물품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아이템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삭제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21645"/>
            <a:ext cx="6624736" cy="3803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70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2560" y="1268760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특정한 규칙을 가진 문자열의 집합을 표현하고 처리하는 것을 말한다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데이터의 유효성 검사에 주로 사용된다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73961"/>
              </p:ext>
            </p:extLst>
          </p:nvPr>
        </p:nvGraphicFramePr>
        <p:xfrm>
          <a:off x="1640632" y="2852938"/>
          <a:ext cx="4968552" cy="302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표현식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[0-9]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숫자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[a-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 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소문자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</a:t>
                      </a:r>
                      <a:r>
                        <a:rPr lang="ko-KR" altLang="en-US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힣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한글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[~!@#$%^&amp;*]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특수문자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\d{6}[-][1-4]{6}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주민등록번호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\d{3}[-]\d{2}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우편번호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128464" y="341784"/>
            <a:ext cx="6412780" cy="8549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 smtClean="0"/>
              <a:t>정규 </a:t>
            </a:r>
            <a:r>
              <a:rPr lang="ko-KR" altLang="en-US" sz="2800" dirty="0" err="1" smtClean="0"/>
              <a:t>표현식과</a:t>
            </a:r>
            <a:r>
              <a:rPr lang="ko-KR" altLang="en-US" sz="2800" dirty="0" smtClean="0"/>
              <a:t> 유효성 검사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86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84899"/>
            <a:ext cx="475252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1628800"/>
            <a:ext cx="3980737" cy="4680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8584" y="1988840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온라인 쇼핑몰에서 상품 </a:t>
            </a:r>
            <a:r>
              <a:rPr lang="ko-KR" altLang="en-US" sz="1600" dirty="0" err="1" smtClean="0"/>
              <a:t>주문시</a:t>
            </a:r>
            <a:r>
              <a:rPr lang="ko-KR" altLang="en-US" sz="1600" dirty="0" smtClean="0"/>
              <a:t> 주문한 사람의 정보와 배송을 받는 사람의 정보가 일치할 경우</a:t>
            </a:r>
            <a:r>
              <a:rPr lang="en-US" altLang="ko-KR" sz="16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C00000"/>
                </a:solidFill>
              </a:rPr>
              <a:t>체크 상자만 누르면 </a:t>
            </a:r>
            <a:r>
              <a:rPr lang="ko-KR" altLang="en-US" sz="1600" dirty="0" smtClean="0"/>
              <a:t>주문한 사람의 정보를 그대로 배송정보에 입력해 주는 것을 구현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31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6576" y="1362834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76402"/>
              </p:ext>
            </p:extLst>
          </p:nvPr>
        </p:nvGraphicFramePr>
        <p:xfrm>
          <a:off x="1568624" y="2132857"/>
          <a:ext cx="4536504" cy="3312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메타문자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 반복</a:t>
                      </a:r>
                      <a:endParaRPr lang="ko-KR" altLang="en-US" sz="18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[x]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숫자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(decimal)</a:t>
                      </a:r>
                      <a:endParaRPr lang="ko-KR" altLang="en-US" sz="18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공백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(space)</a:t>
                      </a:r>
                      <a:endParaRPr lang="ko-KR" altLang="en-US" sz="18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\w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알파벳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+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숫자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(word)</a:t>
                      </a:r>
                      <a:endParaRPr lang="ko-KR" altLang="en-US" sz="18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{3}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반복횟수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128464" y="341784"/>
            <a:ext cx="6412780" cy="8549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 smtClean="0"/>
              <a:t>정규 </a:t>
            </a:r>
            <a:r>
              <a:rPr lang="ko-KR" altLang="en-US" sz="2800" dirty="0" err="1" smtClean="0"/>
              <a:t>표현식과</a:t>
            </a:r>
            <a:r>
              <a:rPr lang="ko-KR" altLang="en-US" sz="2800" dirty="0" smtClean="0"/>
              <a:t> 유효성 검사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04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1" y="1196752"/>
            <a:ext cx="8568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sz="2000" b="1" dirty="0" smtClean="0"/>
              <a:t>test()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매개 문자가 정규 </a:t>
            </a:r>
            <a:r>
              <a:rPr lang="ko-KR" altLang="en-US" sz="2000" b="1" dirty="0" err="1" smtClean="0"/>
              <a:t>표현식과</a:t>
            </a:r>
            <a:r>
              <a:rPr lang="ko-KR" altLang="en-US" sz="2000" b="1" dirty="0" smtClean="0"/>
              <a:t> 일치하면 </a:t>
            </a:r>
            <a:r>
              <a:rPr lang="en-US" altLang="ko-KR" sz="2000" b="1" dirty="0" smtClean="0"/>
              <a:t>true, </a:t>
            </a:r>
            <a:r>
              <a:rPr lang="ko-KR" altLang="en-US" sz="2000" b="1" dirty="0" smtClean="0"/>
              <a:t>아니면 </a:t>
            </a:r>
            <a:r>
              <a:rPr lang="en-US" altLang="ko-KR" sz="2000" b="1" dirty="0" smtClean="0"/>
              <a:t>false</a:t>
            </a:r>
            <a:r>
              <a:rPr lang="ko-KR" altLang="en-US" sz="2000" b="1" dirty="0" smtClean="0"/>
              <a:t> 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844824"/>
            <a:ext cx="5405187" cy="48965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4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1" y="1196752"/>
            <a:ext cx="345638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/>
              <a:t>회원 가입 유효성 검사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844824"/>
            <a:ext cx="4732430" cy="4244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13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802258"/>
            <a:ext cx="8208912" cy="4219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43018" y="1292185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50" y="1863833"/>
            <a:ext cx="8253064" cy="41574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1273" y="1364193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201761"/>
            <a:ext cx="5584586" cy="51795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753200" y="1631253"/>
            <a:ext cx="1800200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validatation.js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5" y="1628800"/>
            <a:ext cx="8064896" cy="3853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5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25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order.html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16832"/>
            <a:ext cx="8657071" cy="4427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58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64" y="1340768"/>
            <a:ext cx="7861402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40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83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order.css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22377"/>
            <a:ext cx="3168352" cy="3831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787851"/>
            <a:ext cx="3168352" cy="46654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76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order.js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80" y="1988840"/>
            <a:ext cx="6690940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86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order.js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840"/>
            <a:ext cx="6675699" cy="3215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16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8544" y="1284899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onchange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</a:t>
            </a:r>
            <a:r>
              <a:rPr lang="en-US" altLang="ko-KR" sz="2000" b="1" dirty="0" smtClean="0"/>
              <a:t>– HTML Reference &gt; HTML Events &gt; From Events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60848"/>
            <a:ext cx="7094835" cy="30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6542</TotalTime>
  <Words>461</Words>
  <Application>Microsoft Office PowerPoint</Application>
  <PresentationFormat>A4 용지(210x297mm)</PresentationFormat>
  <Paragraphs>135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Arial Unicode MS</vt:lpstr>
      <vt:lpstr>맑은 고딕</vt:lpstr>
      <vt:lpstr>휴먼엑스포</vt:lpstr>
      <vt:lpstr>Arial</vt:lpstr>
      <vt:lpstr>Wingdings</vt:lpstr>
      <vt:lpstr>Office 테마</vt:lpstr>
      <vt:lpstr>8강.  폼과 정규 표현식</vt:lpstr>
      <vt:lpstr>폼 요소에 접근하는 방법</vt:lpstr>
      <vt:lpstr>폼 요소에 접근하는 방법</vt:lpstr>
      <vt:lpstr>폼 요소에 접근하는 방법</vt:lpstr>
      <vt:lpstr>폼 요소에 접근하는 방법</vt:lpstr>
      <vt:lpstr>폼 요소에 접근하는 방법</vt:lpstr>
      <vt:lpstr>폼 요소에 접근하는 방법</vt:lpstr>
      <vt:lpstr>폼 요소에 접근하는 방법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입력값 검증 프로그램</vt:lpstr>
      <vt:lpstr>입력값 검증 프로그램</vt:lpstr>
      <vt:lpstr>입력값 검증 프로그램</vt:lpstr>
      <vt:lpstr>입력값 검증 프로그램</vt:lpstr>
      <vt:lpstr>입력값 검증 프로그램</vt:lpstr>
      <vt:lpstr>입력값 검증 프로그램</vt:lpstr>
      <vt:lpstr>여행 준비물 프로그램 만들기</vt:lpstr>
      <vt:lpstr>여행 준비물 프로그램 만들기</vt:lpstr>
      <vt:lpstr>여행 준비물 프로그램 만들기</vt:lpstr>
      <vt:lpstr>여행 준비물 프로그램 만들기</vt:lpstr>
      <vt:lpstr>여행 준비물 프로그램 만들기</vt:lpstr>
      <vt:lpstr>여행 준비물 프로그램 만들기</vt:lpstr>
      <vt:lpstr>PowerPoint 프레젠테이션</vt:lpstr>
      <vt:lpstr>PowerPoint 프레젠테이션</vt:lpstr>
      <vt:lpstr>유효성 검사(validation)</vt:lpstr>
      <vt:lpstr>유효성 검사(validation)</vt:lpstr>
      <vt:lpstr>입력값 검증 프로그램</vt:lpstr>
      <vt:lpstr>입력값 검증 프로그램</vt:lpstr>
      <vt:lpstr>유효성 검사(validation)</vt:lpstr>
      <vt:lpstr>유효성 검사(validation)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402</cp:revision>
  <dcterms:created xsi:type="dcterms:W3CDTF">2019-03-04T02:36:55Z</dcterms:created>
  <dcterms:modified xsi:type="dcterms:W3CDTF">2023-04-04T22:13:53Z</dcterms:modified>
</cp:coreProperties>
</file>