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69" r:id="rId3"/>
    <p:sldId id="370" r:id="rId4"/>
    <p:sldId id="385" r:id="rId5"/>
    <p:sldId id="371" r:id="rId6"/>
    <p:sldId id="372" r:id="rId7"/>
    <p:sldId id="400" r:id="rId8"/>
    <p:sldId id="401" r:id="rId9"/>
    <p:sldId id="402" r:id="rId10"/>
    <p:sldId id="373" r:id="rId11"/>
    <p:sldId id="374" r:id="rId12"/>
    <p:sldId id="375" r:id="rId13"/>
    <p:sldId id="376" r:id="rId14"/>
    <p:sldId id="380" r:id="rId15"/>
    <p:sldId id="392" r:id="rId16"/>
    <p:sldId id="379" r:id="rId17"/>
    <p:sldId id="381" r:id="rId18"/>
    <p:sldId id="382" r:id="rId19"/>
    <p:sldId id="383" r:id="rId20"/>
    <p:sldId id="384" r:id="rId21"/>
    <p:sldId id="393" r:id="rId22"/>
    <p:sldId id="394" r:id="rId23"/>
    <p:sldId id="403" r:id="rId24"/>
    <p:sldId id="404" r:id="rId25"/>
    <p:sldId id="405" r:id="rId26"/>
    <p:sldId id="406" r:id="rId27"/>
    <p:sldId id="386" r:id="rId28"/>
    <p:sldId id="397" r:id="rId29"/>
    <p:sldId id="387" r:id="rId30"/>
    <p:sldId id="388" r:id="rId31"/>
    <p:sldId id="396" r:id="rId32"/>
    <p:sldId id="389" r:id="rId33"/>
    <p:sldId id="398" r:id="rId34"/>
    <p:sldId id="390" r:id="rId35"/>
    <p:sldId id="391" r:id="rId36"/>
    <p:sldId id="395" r:id="rId37"/>
    <p:sldId id="399" r:id="rId38"/>
    <p:sldId id="407" r:id="rId39"/>
    <p:sldId id="408" r:id="rId40"/>
    <p:sldId id="409" r:id="rId41"/>
    <p:sldId id="410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member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25869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10-1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MVC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회원 관리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24744"/>
            <a:ext cx="7865187" cy="50405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62880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MembeDAO.java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1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24744"/>
            <a:ext cx="6963441" cy="51247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49490"/>
            <a:ext cx="6696744" cy="5300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83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5" y="1196752"/>
            <a:ext cx="8640960" cy="4364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0" y="1052736"/>
            <a:ext cx="91450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커맨드</a:t>
            </a:r>
            <a:r>
              <a:rPr lang="en-US" altLang="ko-KR" sz="2000" b="1" dirty="0"/>
              <a:t>(command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패턴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컨트롤러가 브라우저로부터 어떤 요청을 받았는지 알아내고 그 요청에 대해 해당하는 모델을 선택하여 작업을 요청해야 하는데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이역할을</a:t>
            </a:r>
            <a:r>
              <a:rPr lang="ko-KR" altLang="en-US" dirty="0" smtClean="0"/>
              <a:t> 하는 방법을 커맨드 패턴이라 한다</a:t>
            </a:r>
            <a:endParaRPr lang="en-US" altLang="ko-KR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8624" y="2362429"/>
            <a:ext cx="5472608" cy="4086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  <a:hlinkClick r:id="rId2"/>
              </a:rPr>
              <a:t>http://localhost:8080/member</a:t>
            </a:r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List.do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4568" y="2852936"/>
            <a:ext cx="828092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/listMember.do: </a:t>
            </a:r>
            <a:r>
              <a:rPr lang="ko-KR" altLang="en-US" dirty="0"/>
              <a:t>첫</a:t>
            </a:r>
            <a:r>
              <a:rPr lang="ko-KR" altLang="en-US" dirty="0" smtClean="0"/>
              <a:t> 번째 단계의 요청은 회원 기능 중 회원 조회를 의미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4568" y="3645024"/>
            <a:ext cx="82809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순서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회원 정보 추가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브라우저에서 </a:t>
            </a:r>
            <a:r>
              <a:rPr lang="en-US" altLang="ko-KR" sz="1600" dirty="0" smtClean="0"/>
              <a:t>/addMember.do</a:t>
            </a:r>
            <a:r>
              <a:rPr lang="ko-KR" altLang="en-US" sz="1600" dirty="0" smtClean="0"/>
              <a:t>로 서버에 요청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MemberController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getPathInfo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이용해 요청명인 </a:t>
            </a:r>
            <a:r>
              <a:rPr lang="en-US" altLang="ko-KR" sz="1600" dirty="0" smtClean="0"/>
              <a:t>/addMember.do</a:t>
            </a:r>
            <a:r>
              <a:rPr lang="ko-KR" altLang="en-US" sz="1600" dirty="0" smtClean="0"/>
              <a:t>를 받아옴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/>
              <a:t>요청명에</a:t>
            </a:r>
            <a:r>
              <a:rPr lang="ko-KR" altLang="en-US" sz="1600" dirty="0" smtClean="0"/>
              <a:t> 대해 </a:t>
            </a:r>
            <a:r>
              <a:rPr lang="en-US" altLang="ko-KR" sz="1600" dirty="0" err="1" smtClean="0"/>
              <a:t>MemberDAO</a:t>
            </a:r>
            <a:r>
              <a:rPr lang="ko-KR" altLang="en-US" sz="1600" dirty="0" smtClean="0"/>
              <a:t>의 </a:t>
            </a:r>
            <a:r>
              <a:rPr lang="en-US" altLang="ko-KR" sz="1600" dirty="0" err="1" smtClean="0"/>
              <a:t>addMember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/>
              <a:t>addMember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메서드에서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문으로 테이블에 회원 정보를 추가한다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18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92" y="1844824"/>
            <a:ext cx="9052910" cy="32144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8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3" y="1401904"/>
            <a:ext cx="9152413" cy="405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72"/>
          <a:stretch/>
        </p:blipFill>
        <p:spPr>
          <a:xfrm>
            <a:off x="6249144" y="3861048"/>
            <a:ext cx="3396901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56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24744"/>
            <a:ext cx="6757683" cy="50431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75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124744"/>
            <a:ext cx="6790008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79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196752"/>
            <a:ext cx="7658764" cy="48467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1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2782697" y="1703131"/>
            <a:ext cx="3898495" cy="12700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MVC </a:t>
            </a:r>
            <a:r>
              <a:rPr lang="ko-KR" altLang="en-US" sz="2000" b="1" dirty="0" smtClean="0"/>
              <a:t>구성 요소와 기능</a:t>
            </a:r>
            <a:endParaRPr lang="en-US" altLang="ko-KR" sz="2000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14" name="원통 13"/>
          <p:cNvSpPr/>
          <p:nvPr/>
        </p:nvSpPr>
        <p:spPr>
          <a:xfrm>
            <a:off x="7215096" y="1775138"/>
            <a:ext cx="1698344" cy="667458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8545" y="1919154"/>
            <a:ext cx="1440160" cy="5763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클라이언트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52800" y="1775138"/>
            <a:ext cx="1300125" cy="425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컨트롤</a:t>
            </a:r>
            <a:r>
              <a:rPr lang="ko-KR" altLang="en-US" sz="1400" dirty="0">
                <a:solidFill>
                  <a:schemeClr val="tx1"/>
                </a:solidFill>
              </a:rPr>
              <a:t>러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195344" y="2495218"/>
            <a:ext cx="1300125" cy="4059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37051" y="1847147"/>
            <a:ext cx="1300125" cy="425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모</a:t>
            </a:r>
            <a:r>
              <a:rPr lang="ko-KR" altLang="en-US" sz="1400" dirty="0">
                <a:solidFill>
                  <a:schemeClr val="tx1"/>
                </a:solidFill>
              </a:rPr>
              <a:t>델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626621" y="2135178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2378714" y="2195953"/>
            <a:ext cx="774086" cy="2233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360713" y="2063170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4448945" y="1991162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626621" y="1991162"/>
            <a:ext cx="558627" cy="76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3790678" y="2207186"/>
            <a:ext cx="0" cy="282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58569" y="244259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/>
              <a:t>웹서버</a:t>
            </a:r>
            <a:endParaRPr lang="ko-KR" altLang="en-US" sz="16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4452925" y="2135178"/>
            <a:ext cx="72007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31868" y="177513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요청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31868" y="23540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응답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8555" y="2999274"/>
            <a:ext cx="82809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Controller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서블릿이</a:t>
            </a:r>
            <a:r>
              <a:rPr lang="ko-KR" altLang="en-US" sz="1600" dirty="0" smtClean="0"/>
              <a:t> 컨트롤러의 역할을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클라이언트의 요청을 분석한다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요청에 대해서 필요한 모델을 호출한다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Model</a:t>
            </a:r>
            <a:r>
              <a:rPr lang="ko-KR" altLang="en-US" sz="1600" dirty="0" smtClean="0"/>
              <a:t>에서 처리한 결과를 보여주기 위해 </a:t>
            </a:r>
            <a:r>
              <a:rPr lang="en-US" altLang="ko-KR" sz="1600" dirty="0" err="1" smtClean="0"/>
              <a:t>jsp</a:t>
            </a:r>
            <a:r>
              <a:rPr lang="ko-KR" altLang="en-US" sz="1600" dirty="0" smtClean="0"/>
              <a:t>를 선택한다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938555" y="4439434"/>
            <a:ext cx="828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Model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데이터베이스 연동과 같은 비즈니스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수행한다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DTO(VO)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DAO</a:t>
            </a:r>
            <a:r>
              <a:rPr lang="ko-KR" altLang="en-US" sz="1600" dirty="0" smtClean="0"/>
              <a:t>클래스로 이루어져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8555" y="5375538"/>
            <a:ext cx="828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View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JSP</a:t>
            </a:r>
            <a:r>
              <a:rPr lang="ko-KR" altLang="en-US" sz="1600" dirty="0" smtClean="0"/>
              <a:t>가 화면 기능을 담당한다</a:t>
            </a:r>
            <a:r>
              <a:rPr lang="en-US" altLang="ko-KR" sz="1600" dirty="0" smtClean="0"/>
              <a:t>..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Model</a:t>
            </a:r>
            <a:r>
              <a:rPr lang="ko-KR" altLang="en-US" sz="1600" dirty="0" smtClean="0"/>
              <a:t>에서 처리한 결과를 화면에 표시한다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6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309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index.jsp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29" y="1600041"/>
            <a:ext cx="8093141" cy="36579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833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27" y="1124744"/>
            <a:ext cx="7411865" cy="50196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185248" y="155679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header.jsp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32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5248" y="155679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footer.jsp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132856"/>
            <a:ext cx="5372566" cy="1958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48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196752"/>
            <a:ext cx="9358686" cy="45035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9304" y="1484784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14870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052736"/>
            <a:ext cx="8215072" cy="49305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58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0" y="1287594"/>
            <a:ext cx="9457240" cy="42828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61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268760"/>
            <a:ext cx="9602032" cy="4511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6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340768"/>
            <a:ext cx="6153956" cy="4176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8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"/>
          <a:stretch/>
        </p:blipFill>
        <p:spPr>
          <a:xfrm>
            <a:off x="1136576" y="1268760"/>
            <a:ext cx="7395878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25208" y="2060848"/>
            <a:ext cx="28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memberList.jsp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3" y="1052736"/>
            <a:ext cx="8739264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46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96752"/>
            <a:ext cx="7730779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49" y="1348559"/>
            <a:ext cx="4168501" cy="4160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55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052736"/>
            <a:ext cx="6833076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17524" y="1700808"/>
            <a:ext cx="273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err="1" smtClean="0"/>
              <a:t>memberForm.jsp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96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9" y="1052736"/>
            <a:ext cx="8382171" cy="4938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2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196752"/>
            <a:ext cx="5265876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88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582461"/>
            <a:ext cx="9417496" cy="39973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3456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memberView.jsp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87" y="1268760"/>
            <a:ext cx="9057456" cy="45594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44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412776"/>
            <a:ext cx="5243014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21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124744"/>
            <a:ext cx="6425444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81193" y="155679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loginForm.jsp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0243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1052736"/>
            <a:ext cx="5082375" cy="51299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84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653136"/>
            <a:ext cx="7631080" cy="12575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631080" cy="30400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609185" y="22048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 smtClean="0"/>
              <a:t>memberForm.jsp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769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777" y="1124744"/>
            <a:ext cx="3033023" cy="49000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79" y="1257112"/>
            <a:ext cx="7171041" cy="4343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638420" y="24928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validation</a:t>
            </a:r>
            <a:r>
              <a:rPr lang="en-US" altLang="ko-KR" dirty="0" smtClean="0"/>
              <a:t>.js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7133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회원 가입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유효성 검사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9" y="1462869"/>
            <a:ext cx="7864522" cy="39322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45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b="1" dirty="0" smtClean="0"/>
              <a:t>    </a:t>
            </a:r>
            <a:r>
              <a:rPr lang="ko-KR" altLang="en-US" b="1" dirty="0" err="1" smtClean="0"/>
              <a:t>오라클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HR DB &gt;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348880"/>
            <a:ext cx="5328592" cy="27136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4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1" y="44624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회원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1124744"/>
            <a:ext cx="5527407" cy="47253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15" y="2060848"/>
            <a:ext cx="4391354" cy="38955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825208" y="1403085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Member.java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13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/>
              <a:t>JDBCUtil</a:t>
            </a:r>
            <a:r>
              <a:rPr lang="en-US" altLang="ko-KR" dirty="0"/>
              <a:t> –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연결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96" y="1340768"/>
            <a:ext cx="9309957" cy="4154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85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연결 종료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196752"/>
            <a:ext cx="6774768" cy="465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47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689721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JDBCUtil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연결 종료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08721"/>
            <a:ext cx="6696744" cy="5356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4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10921</TotalTime>
  <Words>481</Words>
  <Application>Microsoft Office PowerPoint</Application>
  <PresentationFormat>A4 용지(210x297mm)</PresentationFormat>
  <Paragraphs>125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10-1장. MVC 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698</cp:revision>
  <dcterms:created xsi:type="dcterms:W3CDTF">2019-03-04T02:36:55Z</dcterms:created>
  <dcterms:modified xsi:type="dcterms:W3CDTF">2023-06-11T21:04:36Z</dcterms:modified>
</cp:coreProperties>
</file>