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70" r:id="rId3"/>
    <p:sldId id="385" r:id="rId4"/>
    <p:sldId id="371" r:id="rId5"/>
    <p:sldId id="373" r:id="rId6"/>
    <p:sldId id="427" r:id="rId7"/>
    <p:sldId id="426" r:id="rId8"/>
    <p:sldId id="374" r:id="rId9"/>
    <p:sldId id="375" r:id="rId10"/>
    <p:sldId id="37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24" r:id="rId21"/>
    <p:sldId id="425" r:id="rId22"/>
    <p:sldId id="418" r:id="rId23"/>
    <p:sldId id="416" r:id="rId24"/>
    <p:sldId id="417" r:id="rId25"/>
    <p:sldId id="421" r:id="rId26"/>
    <p:sldId id="419" r:id="rId27"/>
    <p:sldId id="420" r:id="rId28"/>
    <p:sldId id="422" r:id="rId29"/>
    <p:sldId id="423" r:id="rId3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10-2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게시판 관리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" y="1628800"/>
            <a:ext cx="9273479" cy="41882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1" y="1398094"/>
            <a:ext cx="6904318" cy="4061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1" y="1539076"/>
            <a:ext cx="7818798" cy="3779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437765" cy="5166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786747"/>
            <a:ext cx="7529212" cy="328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052736"/>
            <a:ext cx="8210511" cy="50462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06" y="1150422"/>
            <a:ext cx="6782388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8" y="1484784"/>
            <a:ext cx="9350474" cy="41237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" y="1196752"/>
            <a:ext cx="8985448" cy="47948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962472"/>
            <a:ext cx="2484335" cy="5258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052736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3" y="1631953"/>
            <a:ext cx="5857308" cy="4317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6111770" cy="47019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124744"/>
            <a:ext cx="4766382" cy="50934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052736"/>
            <a:ext cx="7187474" cy="52015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449619" cy="4541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10973</TotalTime>
  <Words>235</Words>
  <Application>Microsoft Office PowerPoint</Application>
  <PresentationFormat>A4 용지(210x297mm)</PresentationFormat>
  <Paragraphs>68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HY헤드라인M</vt:lpstr>
      <vt:lpstr>맑은 고딕</vt:lpstr>
      <vt:lpstr>휴먼모음T</vt:lpstr>
      <vt:lpstr>휴먼엑스포</vt:lpstr>
      <vt:lpstr>Arial</vt:lpstr>
      <vt:lpstr>Office 테마</vt:lpstr>
      <vt:lpstr>10-2장.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707</cp:revision>
  <dcterms:created xsi:type="dcterms:W3CDTF">2019-03-04T02:36:55Z</dcterms:created>
  <dcterms:modified xsi:type="dcterms:W3CDTF">2023-06-11T15:29:09Z</dcterms:modified>
</cp:coreProperties>
</file>