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384" r:id="rId3"/>
    <p:sldId id="359" r:id="rId4"/>
    <p:sldId id="377" r:id="rId5"/>
    <p:sldId id="362" r:id="rId6"/>
    <p:sldId id="364" r:id="rId7"/>
    <p:sldId id="363" r:id="rId8"/>
    <p:sldId id="389" r:id="rId9"/>
    <p:sldId id="400" r:id="rId10"/>
    <p:sldId id="399" r:id="rId11"/>
    <p:sldId id="392" r:id="rId12"/>
    <p:sldId id="393" r:id="rId13"/>
    <p:sldId id="394" r:id="rId14"/>
    <p:sldId id="395" r:id="rId15"/>
    <p:sldId id="397" r:id="rId16"/>
    <p:sldId id="396" r:id="rId17"/>
    <p:sldId id="398" r:id="rId18"/>
    <p:sldId id="379" r:id="rId19"/>
    <p:sldId id="380" r:id="rId20"/>
    <p:sldId id="365" r:id="rId21"/>
    <p:sldId id="360" r:id="rId22"/>
    <p:sldId id="388" r:id="rId23"/>
    <p:sldId id="409" r:id="rId24"/>
    <p:sldId id="410" r:id="rId25"/>
    <p:sldId id="411" r:id="rId26"/>
    <p:sldId id="412" r:id="rId27"/>
    <p:sldId id="413" r:id="rId28"/>
    <p:sldId id="419" r:id="rId29"/>
    <p:sldId id="414" r:id="rId30"/>
    <p:sldId id="407" r:id="rId31"/>
    <p:sldId id="422" r:id="rId32"/>
    <p:sldId id="402" r:id="rId33"/>
    <p:sldId id="421" r:id="rId34"/>
    <p:sldId id="420" r:id="rId35"/>
    <p:sldId id="403" r:id="rId36"/>
    <p:sldId id="424" r:id="rId37"/>
    <p:sldId id="425" r:id="rId38"/>
    <p:sldId id="426" r:id="rId39"/>
    <p:sldId id="423" r:id="rId40"/>
    <p:sldId id="416" r:id="rId41"/>
    <p:sldId id="417" r:id="rId42"/>
    <p:sldId id="415" r:id="rId43"/>
    <p:sldId id="418" r:id="rId4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>
                <a:solidFill>
                  <a:schemeClr val="tx1"/>
                </a:solidFill>
              </a:rPr>
              <a:t>8</a:t>
            </a:r>
            <a:r>
              <a:rPr lang="ko-KR" altLang="en-US" b="1" dirty="0" smtClean="0">
                <a:solidFill>
                  <a:schemeClr val="tx1"/>
                </a:solidFill>
              </a:rPr>
              <a:t>강</a:t>
            </a:r>
            <a:r>
              <a:rPr lang="en-US" altLang="ko-KR" b="1" dirty="0" smtClean="0">
                <a:solidFill>
                  <a:schemeClr val="tx1"/>
                </a:solidFill>
              </a:rPr>
              <a:t>.  </a:t>
            </a:r>
            <a:r>
              <a:rPr lang="ko-KR" altLang="en-US" b="1" dirty="0" smtClean="0">
                <a:solidFill>
                  <a:schemeClr val="tx1"/>
                </a:solidFill>
              </a:rPr>
              <a:t>폼과 정규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표현식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71" y="1810468"/>
            <a:ext cx="7090665" cy="1546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2852936"/>
            <a:ext cx="6676045" cy="360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48544" y="1284899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onchange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 예제</a:t>
            </a:r>
            <a:r>
              <a:rPr lang="en-US" altLang="ko-KR" sz="2000" b="1" dirty="0" smtClean="0"/>
              <a:t>.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010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7056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선택 목록에서 사용자가 선택한 옵션 항목 찾아내기</a:t>
            </a:r>
            <a:endParaRPr lang="en-US" altLang="ko-KR" sz="2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99" y="1914609"/>
            <a:ext cx="4608058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90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412776"/>
            <a:ext cx="7615926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05128" y="1540186"/>
            <a:ext cx="1944216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major.html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1"/>
          <a:stretch/>
        </p:blipFill>
        <p:spPr>
          <a:xfrm>
            <a:off x="848544" y="1598529"/>
            <a:ext cx="8114676" cy="35185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321152" y="1394217"/>
            <a:ext cx="1872208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major.html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1179058"/>
            <a:ext cx="3492406" cy="5433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169024" y="2716099"/>
            <a:ext cx="1980101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major.css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5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7056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선택 목록에서 사용자가 선택한 옵션 항목 찾아내기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121562"/>
            <a:ext cx="7856901" cy="28044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257256" y="2348880"/>
            <a:ext cx="1800200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major.js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705678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콘솔 창에서 보기</a:t>
            </a:r>
            <a:endParaRPr lang="en-US" altLang="ko-KR" sz="24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6127011" cy="4221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32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58326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회원 가입 폼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입력값</a:t>
            </a:r>
            <a:r>
              <a:rPr lang="ko-KR" altLang="en-US" sz="2000" b="1" dirty="0" smtClean="0"/>
              <a:t> 검증하기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유효성 검사</a:t>
            </a:r>
            <a:r>
              <a:rPr lang="en-US" altLang="ko-KR" sz="2000" b="1" dirty="0" smtClean="0"/>
              <a:t>)</a:t>
            </a:r>
            <a:endParaRPr lang="en-US" altLang="ko-KR" sz="2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916832"/>
            <a:ext cx="4464496" cy="422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802258"/>
            <a:ext cx="8208912" cy="4219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43018" y="1292185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register.html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50" y="1863833"/>
            <a:ext cx="8253064" cy="41574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71273" y="1364193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register.html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1284899"/>
            <a:ext cx="475252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체크 박스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CheckBox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checked </a:t>
            </a:r>
            <a:r>
              <a:rPr lang="ko-KR" altLang="en-US" sz="2000" b="1" dirty="0" smtClean="0"/>
              <a:t>속성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127421"/>
            <a:ext cx="4464496" cy="4211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2" b="12288"/>
          <a:stretch/>
        </p:blipFill>
        <p:spPr>
          <a:xfrm>
            <a:off x="1845677" y="2852936"/>
            <a:ext cx="5328592" cy="3086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933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268760"/>
            <a:ext cx="5243014" cy="50143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05128" y="2060848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register.css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9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367925"/>
            <a:ext cx="5997460" cy="5052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21152" y="2996952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 smtClean="0">
                <a:solidFill>
                  <a:srgbClr val="C00000"/>
                </a:solidFill>
              </a:rPr>
              <a:t>alidation.js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34" y="1628800"/>
            <a:ext cx="6243711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21152" y="2996952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 smtClean="0">
                <a:solidFill>
                  <a:srgbClr val="C00000"/>
                </a:solidFill>
              </a:rPr>
              <a:t>alidation.js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270874"/>
            <a:ext cx="4868519" cy="23339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3861048"/>
            <a:ext cx="6614734" cy="23547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43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99" y="1268760"/>
            <a:ext cx="6027943" cy="5121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753200" y="1631253"/>
            <a:ext cx="1154201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item.css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7" y="1290826"/>
            <a:ext cx="814890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물품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아이템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추가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00544"/>
            <a:ext cx="6462320" cy="41913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5085184"/>
            <a:ext cx="2114745" cy="14387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53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7" y="1290826"/>
            <a:ext cx="8148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/>
              <a:t>2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물품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목록 조회</a:t>
            </a:r>
            <a:endParaRPr lang="en-US" altLang="ko-KR" sz="2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988840"/>
            <a:ext cx="8474010" cy="34354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74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7" y="1196752"/>
            <a:ext cx="8148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물품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아이템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삭제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4" b="44981"/>
          <a:stretch/>
        </p:blipFill>
        <p:spPr>
          <a:xfrm>
            <a:off x="1640632" y="1794883"/>
            <a:ext cx="5051144" cy="1872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887660" y="3933056"/>
            <a:ext cx="4557087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68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7" y="1196752"/>
            <a:ext cx="8148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물품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아이템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삭제</a:t>
            </a:r>
            <a:endParaRPr lang="en-US" altLang="ko-KR" sz="24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21645"/>
            <a:ext cx="6624736" cy="38032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70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2560" y="1268760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정규 </a:t>
            </a:r>
            <a:r>
              <a:rPr lang="ko-KR" altLang="en-US" sz="2000" b="1" dirty="0" err="1" smtClean="0"/>
              <a:t>표현식</a:t>
            </a:r>
            <a:r>
              <a:rPr lang="en-US" altLang="ko-KR" sz="2000" b="1" dirty="0" smtClean="0"/>
              <a:t>(Regular Expression)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특정한 규칙을 가진 문자열의 집합을 표현하고 처리하는 것을 말한다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데이터의 유효성 검사에 주로 사용된다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473961"/>
              </p:ext>
            </p:extLst>
          </p:nvPr>
        </p:nvGraphicFramePr>
        <p:xfrm>
          <a:off x="1640632" y="2852938"/>
          <a:ext cx="4968552" cy="302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표현식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[0-9]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숫자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[a-</a:t>
                      </a:r>
                      <a:r>
                        <a:rPr lang="en-US" altLang="ko-KR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zA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-Z]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영문 대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소문자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[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</a:t>
                      </a:r>
                      <a:r>
                        <a:rPr lang="ko-KR" altLang="en-US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힣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한글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[~!@#$%^&amp;*]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특수문자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\d{6}[-][1-4]{6}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주민등록번호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\d{3}[-]\d{2}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우편번호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128464" y="341784"/>
            <a:ext cx="6412780" cy="8549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 smtClean="0"/>
              <a:t>정규 </a:t>
            </a:r>
            <a:r>
              <a:rPr lang="ko-KR" altLang="en-US" sz="2800" dirty="0" err="1" smtClean="0"/>
              <a:t>표현식과</a:t>
            </a:r>
            <a:r>
              <a:rPr lang="ko-KR" altLang="en-US" sz="2800" dirty="0" smtClean="0"/>
              <a:t> 유효성 검사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86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1284899"/>
            <a:ext cx="475252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배송정보 자동으로 입력하기 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1628800"/>
            <a:ext cx="3980737" cy="4680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8584" y="1988840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온라인 쇼핑몰에서 상품 </a:t>
            </a:r>
            <a:r>
              <a:rPr lang="ko-KR" altLang="en-US" sz="1600" dirty="0" err="1" smtClean="0"/>
              <a:t>주문시</a:t>
            </a:r>
            <a:r>
              <a:rPr lang="ko-KR" altLang="en-US" sz="1600" dirty="0" smtClean="0"/>
              <a:t> 주문한 사람의 정보와 배송을 받는 사람의 정보가 일치할 경우</a:t>
            </a:r>
            <a:r>
              <a:rPr lang="en-US" altLang="ko-KR" sz="16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C00000"/>
                </a:solidFill>
              </a:rPr>
              <a:t>체크 상자만 누르면 </a:t>
            </a:r>
            <a:r>
              <a:rPr lang="ko-KR" altLang="en-US" sz="1600" dirty="0" smtClean="0"/>
              <a:t>주문한 사람의 정보를 그대로 배송정보에 입력해 주는 것을 구현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31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1998" y="1340768"/>
            <a:ext cx="475252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메타 문자표</a:t>
            </a:r>
            <a:endParaRPr lang="en-US" altLang="ko-KR" sz="2000" b="1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76402"/>
              </p:ext>
            </p:extLst>
          </p:nvPr>
        </p:nvGraphicFramePr>
        <p:xfrm>
          <a:off x="1568624" y="2132857"/>
          <a:ext cx="4536504" cy="3312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4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메타문자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 반복</a:t>
                      </a:r>
                      <a:endParaRPr lang="ko-KR" altLang="en-US" sz="18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[x]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숫자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(decimal)</a:t>
                      </a:r>
                      <a:endParaRPr lang="ko-KR" altLang="en-US" sz="18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\s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공백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(space)</a:t>
                      </a:r>
                      <a:endParaRPr lang="ko-KR" altLang="en-US" sz="18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\w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알파벳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+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숫자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(word)</a:t>
                      </a:r>
                      <a:endParaRPr lang="ko-KR" altLang="en-US" sz="18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{3}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반복횟수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128464" y="341784"/>
            <a:ext cx="6412780" cy="8549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 smtClean="0"/>
              <a:t>정규 </a:t>
            </a:r>
            <a:r>
              <a:rPr lang="ko-KR" altLang="en-US" sz="2800" dirty="0" err="1" smtClean="0"/>
              <a:t>표현식과</a:t>
            </a:r>
            <a:r>
              <a:rPr lang="ko-KR" altLang="en-US" sz="2800" dirty="0" smtClean="0"/>
              <a:t> 유효성 검사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04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28464" y="341784"/>
            <a:ext cx="6412780" cy="8549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 smtClean="0"/>
              <a:t>정규 </a:t>
            </a:r>
            <a:r>
              <a:rPr lang="ko-KR" altLang="en-US" sz="2800" dirty="0" err="1" smtClean="0"/>
              <a:t>표현식과</a:t>
            </a:r>
            <a:r>
              <a:rPr lang="ko-KR" altLang="en-US" sz="2800" dirty="0" smtClean="0"/>
              <a:t> 유효성 검사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53708" y="1412776"/>
            <a:ext cx="5411459" cy="454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 정규 </a:t>
            </a:r>
            <a:r>
              <a:rPr lang="ko-KR" altLang="en-US" b="1" dirty="0" err="1" smtClean="0">
                <a:latin typeface="+mn-ea"/>
              </a:rPr>
              <a:t>표현식</a:t>
            </a:r>
            <a:r>
              <a:rPr lang="ko-KR" altLang="en-US" b="1" dirty="0" smtClean="0">
                <a:latin typeface="+mn-ea"/>
              </a:rPr>
              <a:t> 실습 </a:t>
            </a:r>
            <a:r>
              <a:rPr lang="en-US" altLang="ko-KR" b="1" dirty="0" smtClean="0">
                <a:latin typeface="+mn-ea"/>
              </a:rPr>
              <a:t>– www.regexr.com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72069"/>
            <a:ext cx="1697371" cy="23957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55" y="2072069"/>
            <a:ext cx="1800476" cy="23957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8"/>
          <a:stretch/>
        </p:blipFill>
        <p:spPr>
          <a:xfrm>
            <a:off x="5228423" y="2072069"/>
            <a:ext cx="1872208" cy="23957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280592" y="4606403"/>
            <a:ext cx="16973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abcde</a:t>
            </a:r>
            <a:r>
              <a:rPr lang="ko-KR" altLang="en-US" sz="1600" dirty="0" smtClean="0"/>
              <a:t>와 일치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202955" y="4606403"/>
            <a:ext cx="16973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abcde</a:t>
            </a:r>
            <a:r>
              <a:rPr lang="ko-KR" altLang="en-US" sz="1600" dirty="0" smtClean="0"/>
              <a:t>와 일치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078102" y="4606403"/>
            <a:ext cx="21728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abcde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아닐때</a:t>
            </a:r>
            <a:r>
              <a:rPr lang="ko-KR" altLang="en-US" sz="1600" dirty="0" smtClean="0"/>
              <a:t> 일치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325624" y="4606403"/>
            <a:ext cx="18100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A1~F9</a:t>
            </a:r>
            <a:r>
              <a:rPr lang="ko-KR" altLang="en-US" sz="1600" dirty="0" smtClean="0"/>
              <a:t>와 일치</a:t>
            </a:r>
            <a:endParaRPr lang="ko-KR" altLang="en-US" sz="16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624" y="2072070"/>
            <a:ext cx="1810003" cy="23957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57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정규 표현식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6576" y="1362834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정규 표현식</a:t>
            </a:r>
            <a:r>
              <a:rPr lang="en-US" altLang="ko-KR" sz="2000" b="1" dirty="0" smtClean="0"/>
              <a:t>(Regular Expression)</a:t>
            </a:r>
            <a:endParaRPr lang="en-US" altLang="ko-KR" sz="2000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996952"/>
            <a:ext cx="5578323" cy="31701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327440" y="1870455"/>
            <a:ext cx="7516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찾는 문자</a:t>
            </a:r>
            <a:r>
              <a:rPr lang="en-US" altLang="ko-KR" dirty="0" smtClean="0"/>
              <a:t>/ - </a:t>
            </a:r>
            <a:r>
              <a:rPr lang="ko-KR" altLang="en-US" dirty="0" smtClean="0"/>
              <a:t>대소문자 구분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/</a:t>
            </a:r>
            <a:r>
              <a:rPr lang="ko-KR" altLang="en-US" dirty="0"/>
              <a:t>찾는 문자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대소문자 구분하지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4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정규 표현식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6576" y="1362834"/>
            <a:ext cx="237626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err="1" smtClean="0"/>
              <a:t>RegExp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객체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27440" y="1870455"/>
            <a:ext cx="751638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dirty="0" smtClean="0"/>
              <a:t>test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매개 문자가 정규 </a:t>
            </a:r>
            <a:r>
              <a:rPr lang="ko-KR" altLang="en-US" dirty="0" err="1" smtClean="0"/>
              <a:t>표현식과</a:t>
            </a:r>
            <a:r>
              <a:rPr lang="ko-KR" altLang="en-US" dirty="0" smtClean="0"/>
              <a:t> 일치하면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 </a:t>
            </a:r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564904"/>
            <a:ext cx="5852667" cy="3505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79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정규 표현식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916832"/>
            <a:ext cx="7087214" cy="3467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99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유효성 검사</a:t>
            </a:r>
            <a:r>
              <a:rPr lang="en-US" altLang="ko-KR" sz="2800" dirty="0" smtClean="0"/>
              <a:t>(validation)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551" y="1196752"/>
            <a:ext cx="345638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dirty="0" smtClean="0"/>
              <a:t>회원 가입 유효성 검사</a:t>
            </a:r>
            <a:endParaRPr lang="en-US" altLang="ko-KR" sz="24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60848"/>
            <a:ext cx="6904318" cy="2461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13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유효성 검사</a:t>
            </a:r>
            <a:r>
              <a:rPr lang="en-US" altLang="ko-KR" sz="2800" dirty="0" smtClean="0"/>
              <a:t>(validation)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551" y="1196752"/>
            <a:ext cx="345638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dirty="0" smtClean="0"/>
              <a:t>회원 가입 유효성 검사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57" y="1795060"/>
            <a:ext cx="5809191" cy="46093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33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유효성 검사</a:t>
            </a:r>
            <a:r>
              <a:rPr lang="en-US" altLang="ko-KR" sz="2800" dirty="0" smtClean="0"/>
              <a:t>(validation)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551" y="1196752"/>
            <a:ext cx="345638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dirty="0" smtClean="0"/>
              <a:t>회원 가입 유효성 검사</a:t>
            </a:r>
            <a:endParaRPr lang="en-US" altLang="ko-KR" sz="2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1" y="1795060"/>
            <a:ext cx="6007509" cy="4507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609184" y="2348880"/>
            <a:ext cx="2160240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checkmember</a:t>
            </a:r>
            <a:r>
              <a:rPr lang="en-US" altLang="ko-KR" dirty="0" smtClean="0">
                <a:solidFill>
                  <a:srgbClr val="C00000"/>
                </a:solidFill>
              </a:rPr>
              <a:t>.js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유효성 검사</a:t>
            </a:r>
            <a:r>
              <a:rPr lang="en-US" altLang="ko-KR" sz="2800" dirty="0" smtClean="0"/>
              <a:t>(validation)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551" y="1196752"/>
            <a:ext cx="345638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dirty="0" smtClean="0"/>
              <a:t>회원 가입 유효성 검사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4938188" cy="3467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68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유효성 검사</a:t>
            </a:r>
            <a:r>
              <a:rPr lang="en-US" altLang="ko-KR" sz="2800" dirty="0" smtClean="0"/>
              <a:t>(validation)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551" y="1196752"/>
            <a:ext cx="345638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dirty="0" smtClean="0"/>
              <a:t>회원 가입 유효성 검사</a:t>
            </a:r>
            <a:endParaRPr lang="en-US" altLang="ko-KR" sz="2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844824"/>
            <a:ext cx="4732430" cy="4244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84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5256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배송정보 자동으로 입력하기 </a:t>
            </a:r>
            <a:r>
              <a:rPr lang="en-US" altLang="ko-KR" sz="2000" b="1" dirty="0" smtClean="0"/>
              <a:t>– order.html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916832"/>
            <a:ext cx="8657071" cy="4427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58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802258"/>
            <a:ext cx="8208912" cy="4219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43018" y="1292185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register.html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50" y="1863833"/>
            <a:ext cx="8253064" cy="41574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71273" y="1364193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register.html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유효성 검사</a:t>
            </a:r>
            <a:r>
              <a:rPr lang="en-US" altLang="ko-KR" sz="2800" dirty="0" smtClean="0"/>
              <a:t>(validation)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201761"/>
            <a:ext cx="5584586" cy="51795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753200" y="1631253"/>
            <a:ext cx="1800200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validatation.js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유효성 검사</a:t>
            </a:r>
            <a:r>
              <a:rPr lang="en-US" altLang="ko-KR" sz="2800" dirty="0" smtClean="0"/>
              <a:t>(validation)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05" y="1628800"/>
            <a:ext cx="8064896" cy="3853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5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64" y="1340768"/>
            <a:ext cx="7861402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40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5832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배송정보 자동으로 입력하기 </a:t>
            </a:r>
            <a:r>
              <a:rPr lang="en-US" altLang="ko-KR" sz="2000" b="1" dirty="0" smtClean="0"/>
              <a:t>– order.css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22377"/>
            <a:ext cx="3168352" cy="38311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787851"/>
            <a:ext cx="3168352" cy="46654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767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5904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배송정보 자동으로 입력하기 </a:t>
            </a:r>
            <a:r>
              <a:rPr lang="en-US" altLang="ko-KR" sz="2000" b="1" dirty="0" smtClean="0"/>
              <a:t>– order.js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80" y="1988840"/>
            <a:ext cx="6690940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86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5904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배송정보 자동으로 입력하기 </a:t>
            </a:r>
            <a:r>
              <a:rPr lang="en-US" altLang="ko-KR" sz="2000" b="1" dirty="0" smtClean="0"/>
              <a:t>– order.js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88840"/>
            <a:ext cx="6675699" cy="32159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16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8544" y="1284899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onchange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 </a:t>
            </a:r>
            <a:r>
              <a:rPr lang="en-US" altLang="ko-KR" sz="2000" b="1" dirty="0" smtClean="0"/>
              <a:t>– HTML Reference &gt; HTML Events &gt; From Events</a:t>
            </a:r>
            <a:endParaRPr lang="en-US" altLang="ko-KR" sz="2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60848"/>
            <a:ext cx="7094835" cy="30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6628</TotalTime>
  <Words>554</Words>
  <Application>Microsoft Office PowerPoint</Application>
  <PresentationFormat>A4 용지(210x297mm)</PresentationFormat>
  <Paragraphs>162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Arial Unicode MS</vt:lpstr>
      <vt:lpstr>맑은 고딕</vt:lpstr>
      <vt:lpstr>휴먼엑스포</vt:lpstr>
      <vt:lpstr>Arial</vt:lpstr>
      <vt:lpstr>Wingdings</vt:lpstr>
      <vt:lpstr>Office 테마</vt:lpstr>
      <vt:lpstr>8강.  폼과 정규 표현식</vt:lpstr>
      <vt:lpstr>폼 요소에 접근하는 방법</vt:lpstr>
      <vt:lpstr>폼 요소에 접근하는 방법</vt:lpstr>
      <vt:lpstr>폼 요소에 접근하는 방법</vt:lpstr>
      <vt:lpstr>폼 요소에 접근하는 방법</vt:lpstr>
      <vt:lpstr>폼 요소에 접근하는 방법</vt:lpstr>
      <vt:lpstr>폼 요소에 접근하는 방법</vt:lpstr>
      <vt:lpstr>폼 요소에 접근하는 방법</vt:lpstr>
      <vt:lpstr>선택한 옵션 항목 찾아내기</vt:lpstr>
      <vt:lpstr>선택한 옵션 항목 찾아내기</vt:lpstr>
      <vt:lpstr>선택한 옵션 항목 찾아내기</vt:lpstr>
      <vt:lpstr>선택한 옵션 항목 찾아내기</vt:lpstr>
      <vt:lpstr>선택한 옵션 항목 찾아내기</vt:lpstr>
      <vt:lpstr>선택한 옵션 항목 찾아내기</vt:lpstr>
      <vt:lpstr>선택한 옵션 항목 찾아내기</vt:lpstr>
      <vt:lpstr>선택한 옵션 항목 찾아내기</vt:lpstr>
      <vt:lpstr>입력값 검증 프로그램</vt:lpstr>
      <vt:lpstr>입력값 검증 프로그램</vt:lpstr>
      <vt:lpstr>입력값 검증 프로그램</vt:lpstr>
      <vt:lpstr>입력값 검증 프로그램</vt:lpstr>
      <vt:lpstr>입력값 검증 프로그램</vt:lpstr>
      <vt:lpstr>입력값 검증 프로그램</vt:lpstr>
      <vt:lpstr>여행 준비물 프로그램 만들기</vt:lpstr>
      <vt:lpstr>여행 준비물 프로그램 만들기</vt:lpstr>
      <vt:lpstr>여행 준비물 프로그램 만들기</vt:lpstr>
      <vt:lpstr>여행 준비물 프로그램 만들기</vt:lpstr>
      <vt:lpstr>여행 준비물 프로그램 만들기</vt:lpstr>
      <vt:lpstr>여행 준비물 프로그램 만들기</vt:lpstr>
      <vt:lpstr>PowerPoint 프레젠테이션</vt:lpstr>
      <vt:lpstr>PowerPoint 프레젠테이션</vt:lpstr>
      <vt:lpstr>PowerPoint 프레젠테이션</vt:lpstr>
      <vt:lpstr>정규 표현식</vt:lpstr>
      <vt:lpstr>정규 표현식</vt:lpstr>
      <vt:lpstr>정규 표현식</vt:lpstr>
      <vt:lpstr>유효성 검사(validation)</vt:lpstr>
      <vt:lpstr>유효성 검사(validation)</vt:lpstr>
      <vt:lpstr>유효성 검사(validation)</vt:lpstr>
      <vt:lpstr>유효성 검사(validation)</vt:lpstr>
      <vt:lpstr>유효성 검사(validation)</vt:lpstr>
      <vt:lpstr>입력값 검증 프로그램</vt:lpstr>
      <vt:lpstr>입력값 검증 프로그램</vt:lpstr>
      <vt:lpstr>유효성 검사(validation)</vt:lpstr>
      <vt:lpstr>유효성 검사(validation)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408</cp:revision>
  <dcterms:created xsi:type="dcterms:W3CDTF">2019-03-04T02:36:55Z</dcterms:created>
  <dcterms:modified xsi:type="dcterms:W3CDTF">2023-04-05T22:53:02Z</dcterms:modified>
</cp:coreProperties>
</file>