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50" r:id="rId3"/>
    <p:sldId id="387" r:id="rId4"/>
    <p:sldId id="358" r:id="rId5"/>
    <p:sldId id="425" r:id="rId6"/>
    <p:sldId id="426" r:id="rId7"/>
    <p:sldId id="427" r:id="rId8"/>
    <p:sldId id="424" r:id="rId9"/>
    <p:sldId id="394" r:id="rId10"/>
    <p:sldId id="355" r:id="rId11"/>
    <p:sldId id="356" r:id="rId12"/>
    <p:sldId id="357" r:id="rId13"/>
    <p:sldId id="450" r:id="rId14"/>
    <p:sldId id="451" r:id="rId15"/>
    <p:sldId id="414" r:id="rId16"/>
    <p:sldId id="431" r:id="rId17"/>
    <p:sldId id="415" r:id="rId18"/>
    <p:sldId id="443" r:id="rId19"/>
    <p:sldId id="440" r:id="rId20"/>
    <p:sldId id="449" r:id="rId21"/>
    <p:sldId id="454" r:id="rId22"/>
    <p:sldId id="441" r:id="rId23"/>
    <p:sldId id="390" r:id="rId24"/>
    <p:sldId id="396" r:id="rId25"/>
    <p:sldId id="435" r:id="rId26"/>
    <p:sldId id="389" r:id="rId27"/>
    <p:sldId id="452" r:id="rId28"/>
    <p:sldId id="428" r:id="rId29"/>
    <p:sldId id="429" r:id="rId30"/>
    <p:sldId id="430" r:id="rId31"/>
    <p:sldId id="447" r:id="rId32"/>
    <p:sldId id="448" r:id="rId33"/>
    <p:sldId id="417" r:id="rId34"/>
    <p:sldId id="418" r:id="rId35"/>
    <p:sldId id="419" r:id="rId36"/>
    <p:sldId id="436" r:id="rId37"/>
    <p:sldId id="437" r:id="rId38"/>
    <p:sldId id="444" r:id="rId39"/>
    <p:sldId id="445" r:id="rId40"/>
    <p:sldId id="446" r:id="rId41"/>
    <p:sldId id="393" r:id="rId42"/>
    <p:sldId id="329" r:id="rId43"/>
    <p:sldId id="330" r:id="rId44"/>
    <p:sldId id="331" r:id="rId45"/>
    <p:sldId id="347" r:id="rId46"/>
    <p:sldId id="359" r:id="rId47"/>
    <p:sldId id="412" r:id="rId48"/>
    <p:sldId id="453" r:id="rId49"/>
    <p:sldId id="333" r:id="rId50"/>
    <p:sldId id="361" r:id="rId51"/>
    <p:sldId id="334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(Object)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1" y="2062738"/>
            <a:ext cx="5163739" cy="37425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342658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무작위수</a:t>
            </a:r>
            <a:r>
              <a:rPr lang="ko-KR" altLang="en-US" b="1" dirty="0" smtClean="0"/>
              <a:t> 만들기 </a:t>
            </a:r>
            <a:r>
              <a:rPr lang="en-US" altLang="ko-KR" b="1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Math.floor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Math.random</a:t>
            </a:r>
            <a:r>
              <a:rPr lang="en-US" altLang="ko-KR" b="1" dirty="0" smtClean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5" y="3142858"/>
            <a:ext cx="533474" cy="258163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5226698" y="4793915"/>
            <a:ext cx="16964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math-random.html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2567" y="1318524"/>
            <a:ext cx="5628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ko-KR" altLang="en-US" b="1" dirty="0" smtClean="0"/>
              <a:t>주사위 던지기 게임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988840"/>
            <a:ext cx="5129559" cy="3600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630699"/>
            <a:ext cx="1653683" cy="23166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45149" y="2132856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>
                <a:solidFill>
                  <a:srgbClr val="FF0000"/>
                </a:solidFill>
              </a:rPr>
              <a:t>hrow-dice1.html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37570" y="1268760"/>
            <a:ext cx="4175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버튼 눌러 주사위 던지기</a:t>
            </a:r>
            <a:endParaRPr lang="en-US" altLang="ko-KR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99" y="1916832"/>
            <a:ext cx="1616436" cy="1398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99" y="2204864"/>
            <a:ext cx="6210839" cy="73158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499230"/>
            <a:ext cx="6168545" cy="23780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33120" y="1821451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>
                <a:solidFill>
                  <a:srgbClr val="FF0000"/>
                </a:solidFill>
              </a:rPr>
              <a:t>hrow-dice2.html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객체 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41277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좋은 글귀를 배열에 저장해 두고 무작위로 출력하는 프로그램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93" y="2060848"/>
            <a:ext cx="5654530" cy="693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068960"/>
            <a:ext cx="7811177" cy="277392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2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Math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6662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2132856"/>
            <a:ext cx="1605824" cy="408623"/>
          </a:xfrm>
          <a:prstGeom prst="round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w</a:t>
            </a:r>
            <a:r>
              <a:rPr lang="en-US" altLang="ko-KR" dirty="0" smtClean="0">
                <a:solidFill>
                  <a:srgbClr val="C00000"/>
                </a:solidFill>
              </a:rPr>
              <a:t>ords.html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038782"/>
            <a:ext cx="335572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08583" y="1268760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추첨 프로그램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22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6976" y="1459523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icked_one.html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16832"/>
            <a:ext cx="2520280" cy="2627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40751"/>
            <a:ext cx="5951736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2568953"/>
            <a:ext cx="3168353" cy="18919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7"/>
            <a:ext cx="3240360" cy="1236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3836604"/>
            <a:ext cx="3240360" cy="1248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68760"/>
            <a:ext cx="5472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이벤트 당첨자 추첨 프로그램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여러명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5904656" cy="4685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53200" y="306896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246516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배열로 구현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82"/>
          <a:stretch/>
        </p:blipFill>
        <p:spPr>
          <a:xfrm>
            <a:off x="1424608" y="2314181"/>
            <a:ext cx="6707495" cy="2951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89104" y="1787881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</a:t>
            </a:r>
            <a:r>
              <a:rPr lang="en-US" altLang="ko-KR" sz="1600" dirty="0" smtClean="0">
                <a:solidFill>
                  <a:srgbClr val="FF0000"/>
                </a:solidFill>
              </a:rPr>
              <a:t>icked_winners2.html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객체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>
                <a:solidFill>
                  <a:schemeClr val="tx1"/>
                </a:solidFill>
              </a:rPr>
              <a:t>사용자 정의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객체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사용한 </a:t>
            </a:r>
            <a:r>
              <a:rPr lang="ko-KR" altLang="en-US" sz="2000" b="1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4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5976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이벤트 당첨자 추첨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 문제 해결</a:t>
            </a:r>
            <a:r>
              <a:rPr lang="en-US" altLang="ko-KR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8864" y="2193949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pickedWinners2.html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285012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1496616" y="3096882"/>
            <a:ext cx="648072" cy="54814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0996" y="3920196"/>
            <a:ext cx="73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208584" y="3494333"/>
            <a:ext cx="416952" cy="31890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748032"/>
            <a:ext cx="6555093" cy="3705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7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이벤트 당첨자 추첨 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204864"/>
            <a:ext cx="444284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13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 smtClean="0"/>
              <a:t>로또</a:t>
            </a:r>
            <a:r>
              <a:rPr lang="en-US" altLang="ko-KR" sz="2800" b="1" dirty="0" smtClean="0"/>
              <a:t>(lotto)</a:t>
            </a:r>
            <a:r>
              <a:rPr lang="ko-KR" altLang="en-US" sz="2800" b="1" dirty="0" smtClean="0"/>
              <a:t> 추첨 </a:t>
            </a:r>
            <a:r>
              <a:rPr lang="ko-KR" altLang="en-US" sz="2800" b="1" dirty="0"/>
              <a:t>프로그램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536" y="1196752"/>
            <a:ext cx="82809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lotto </a:t>
            </a:r>
            <a:r>
              <a:rPr lang="ko-KR" altLang="en-US" dirty="0" smtClean="0"/>
              <a:t>추첨 프로그램을 구현하세요</a:t>
            </a:r>
            <a:r>
              <a:rPr lang="en-US" altLang="ko-KR" dirty="0" smtClean="0"/>
              <a:t>.(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lotto.html)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의 숫자 중에서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추첨하세요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8" y="3171652"/>
            <a:ext cx="2880320" cy="1534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820059"/>
            <a:ext cx="3754280" cy="370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498431" y="28159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☞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60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189201"/>
            <a:ext cx="763284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dirty="0" smtClean="0"/>
              <a:t>날짜와 시간 정보를 다루는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b="1" dirty="0" smtClean="0">
                <a:solidFill>
                  <a:srgbClr val="C00000"/>
                </a:solidFill>
              </a:rPr>
              <a:t> date = new Date(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78293"/>
              </p:ext>
            </p:extLst>
          </p:nvPr>
        </p:nvGraphicFramePr>
        <p:xfrm>
          <a:off x="1508618" y="2636912"/>
          <a:ext cx="6828758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getFullYear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연도를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자리 숫자로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getMonth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0</a:t>
                      </a:r>
                      <a:r>
                        <a:rPr lang="ko-KR" altLang="en-US" sz="1600" dirty="0" smtClean="0"/>
                        <a:t>부터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사이의 숫자로 월을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getDate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1~31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일을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getDay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0~6 </a:t>
                      </a:r>
                      <a:r>
                        <a:rPr lang="ko-KR" altLang="en-US" sz="1600" dirty="0" smtClean="0"/>
                        <a:t>사이의 숫자로 요일을 표시함</a:t>
                      </a:r>
                      <a:r>
                        <a:rPr lang="en-US" altLang="ko-KR" sz="1600" dirty="0" smtClean="0"/>
                        <a:t>(0-</a:t>
                      </a:r>
                      <a:r>
                        <a:rPr lang="ko-KR" altLang="en-US" sz="1600" dirty="0" smtClean="0"/>
                        <a:t>일요일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getHours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0~23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시를 표시함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getMinutes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분을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getSeconds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0~59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사이의 숫자로 초를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getTime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1970</a:t>
                      </a:r>
                      <a:r>
                        <a:rPr lang="ko-KR" altLang="en-US" sz="1600" dirty="0" smtClean="0"/>
                        <a:t>년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일 이후의 시간을 밀리 초로 표시함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634209" cy="481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15" y="1484784"/>
            <a:ext cx="2225233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3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객체의 날짜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시간 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471464" cy="39604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77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672408" cy="2809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236476"/>
            <a:ext cx="5832648" cy="3068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1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Date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6408976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844824"/>
            <a:ext cx="2499577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6576" y="126876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초로 환산하기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69488" y="3140968"/>
            <a:ext cx="201596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calcTime.html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4607" y="1362834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7" y="2060848"/>
            <a:ext cx="3744416" cy="34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55704"/>
            <a:ext cx="7582558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2780928"/>
            <a:ext cx="216024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passedtime.html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프로그램에서 인식할 수 있는 모든 대상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데이터를 저장하고 처리하는 기본 단위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20552" y="2671951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dirty="0" smtClean="0"/>
              <a:t>◎ </a:t>
            </a:r>
            <a:r>
              <a:rPr lang="ko-KR" altLang="en-US" b="1" dirty="0" smtClean="0"/>
              <a:t>자바 스크립트 내장 객체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문서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(DOM)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뿐만 아니라 웹 문서 안에 포함된 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</a:t>
            </a:r>
            <a:r>
              <a:rPr lang="ko-KR" altLang="en-US" sz="1600" dirty="0" smtClean="0"/>
              <a:t>필드 등을 모두 별도의 객체로 관리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브라우저 객체 모델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(BOM)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브라우저 정보를 객체로 관리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0552" y="4503604"/>
            <a:ext cx="80565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◎ </a:t>
            </a:r>
            <a:r>
              <a:rPr lang="ko-KR" altLang="en-US" b="1" dirty="0" smtClean="0"/>
              <a:t>사용자 정의 객체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가지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포함하는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복합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직접 만들어 사용하는 것을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객체 지향 언어에서는 클래스</a:t>
            </a:r>
            <a:r>
              <a:rPr lang="en-US" altLang="ko-KR" sz="1600" dirty="0" smtClean="0"/>
              <a:t>(class)</a:t>
            </a:r>
            <a:r>
              <a:rPr lang="ko-KR" altLang="en-US" sz="1600" dirty="0" smtClean="0"/>
              <a:t>라고도 하며 객체의 설계도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틀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9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날짜 계산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59" y="1268760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날짜 계산 프로그램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27730"/>
            <a:ext cx="6058466" cy="31574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3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–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290826"/>
            <a:ext cx="374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060848"/>
            <a:ext cx="3528392" cy="133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3652038"/>
            <a:ext cx="3565715" cy="1002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53000" y="2088450"/>
            <a:ext cx="4752528" cy="28623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단어를 검색하면 대답하는 프로그램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이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안녕하세요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시간을 검색하면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현재 시간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잘있어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잘가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검색하면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안녕히 가세요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출력하고 프로그램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이 종료됨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찾는 단어가 없으면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모르는 단어입니다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2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7" y="1196752"/>
            <a:ext cx="4680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indexOf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함수 예제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03112"/>
            <a:ext cx="6722539" cy="4772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282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indexof.html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59" y="1333217"/>
            <a:ext cx="7200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 smtClean="0"/>
              <a:t>setInterval</a:t>
            </a:r>
            <a:r>
              <a:rPr lang="en-US" altLang="ko-KR" b="1" dirty="0" smtClean="0"/>
              <a:t>(in milliseconds)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초가 설정되고 계속 반복함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9" y="2492896"/>
            <a:ext cx="5544616" cy="3625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디지털 시계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2565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clearInterval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setInterval</a:t>
            </a:r>
            <a:r>
              <a:rPr lang="en-US" altLang="ko-KR" sz="2000" b="1" dirty="0" smtClean="0"/>
              <a:t>()</a:t>
            </a:r>
            <a:r>
              <a:rPr lang="ko-KR" altLang="en-US" sz="2000" b="1" dirty="0" smtClean="0"/>
              <a:t>로 설정된 함수를 중지시킴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96" y="2584788"/>
            <a:ext cx="6562972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1916832"/>
            <a:ext cx="2361932" cy="1524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36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내장 객체 </a:t>
            </a:r>
            <a:r>
              <a:rPr lang="en-US" altLang="ko-KR" sz="2800" dirty="0"/>
              <a:t>- window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0559" y="1323644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w</a:t>
            </a:r>
            <a:r>
              <a:rPr lang="en-US" altLang="ko-KR" sz="2000" b="1" dirty="0" smtClean="0"/>
              <a:t>indow </a:t>
            </a:r>
            <a:r>
              <a:rPr lang="ko-KR" altLang="en-US" sz="2000" b="1" dirty="0" smtClean="0"/>
              <a:t>객체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setTimeout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en-US" altLang="ko-KR" b="1" dirty="0" err="1"/>
              <a:t>setTimeout</a:t>
            </a:r>
            <a:r>
              <a:rPr lang="en-US" altLang="ko-KR" b="1" dirty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설정되고 종료함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56" y="2492896"/>
            <a:ext cx="5342722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1784648" y="2037869"/>
            <a:ext cx="4608512" cy="1535147"/>
            <a:chOff x="2237107" y="1841112"/>
            <a:chExt cx="4228061" cy="131912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069488" y="2420888"/>
              <a:ext cx="70349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3464" y="2605657"/>
              <a:ext cx="127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r>
                <a:rPr lang="ko-KR" altLang="en-US" sz="1600" dirty="0" err="1" smtClean="0"/>
                <a:t>초후</a:t>
              </a:r>
              <a:r>
                <a:rPr lang="ko-KR" altLang="en-US" sz="1600" dirty="0" smtClean="0"/>
                <a:t> 변</a:t>
              </a:r>
              <a:r>
                <a:rPr lang="ko-KR" altLang="en-US" sz="1600" dirty="0"/>
                <a:t>경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107" y="1841112"/>
              <a:ext cx="1491757" cy="130125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52" y="1841112"/>
              <a:ext cx="1335016" cy="1319123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933056"/>
            <a:ext cx="6696744" cy="836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2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사진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초 후에 이미지 변경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67" y="1949887"/>
            <a:ext cx="5327566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인사말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인사말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022785"/>
            <a:ext cx="2448272" cy="128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6" y="3911372"/>
            <a:ext cx="2416770" cy="1389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04" y="1916832"/>
            <a:ext cx="6507717" cy="4141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아래쪽 화살표 8"/>
          <p:cNvSpPr/>
          <p:nvPr/>
        </p:nvSpPr>
        <p:spPr>
          <a:xfrm>
            <a:off x="1568624" y="3454659"/>
            <a:ext cx="159767" cy="33438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0" y="1988840"/>
            <a:ext cx="3481692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5" y="1988840"/>
            <a:ext cx="3130481" cy="3571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025008" y="3501008"/>
            <a:ext cx="360040" cy="14401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344636"/>
            <a:ext cx="81489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Math – </a:t>
            </a:r>
            <a:r>
              <a:rPr lang="ko-KR" altLang="en-US" sz="2000" b="1" dirty="0" smtClean="0"/>
              <a:t>수학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통계 관련 함수들을 내장하고 있음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2922"/>
              </p:ext>
            </p:extLst>
          </p:nvPr>
        </p:nvGraphicFramePr>
        <p:xfrm>
          <a:off x="1148578" y="2072268"/>
          <a:ext cx="6828758" cy="3470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abs(x)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절대값을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round(x)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숫자의 소수점 이하를 반올림합니다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정수로 반환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floor(x)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숫자의 소수점 이하를 버립니다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pow(x, y)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거듭제곱수</a:t>
                      </a:r>
                      <a:r>
                        <a:rPr lang="ko-KR" altLang="en-US" sz="1600" dirty="0" smtClean="0"/>
                        <a:t> 구하기 </a:t>
                      </a:r>
                      <a:r>
                        <a:rPr lang="en-US" altLang="ko-KR" sz="1600" dirty="0" smtClean="0"/>
                        <a:t>- x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제곱을 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random()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사이의 무작위 수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난수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반환합니다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이미</a:t>
            </a:r>
            <a:r>
              <a:rPr lang="ko-KR" altLang="en-US" sz="2800" dirty="0"/>
              <a:t>지</a:t>
            </a:r>
            <a:r>
              <a:rPr lang="ko-KR" altLang="en-US" sz="2800" dirty="0" smtClean="0"/>
              <a:t> 반복하기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  <a:r>
              <a:rPr lang="ko-KR" altLang="en-US" sz="2000" b="1" dirty="0" smtClean="0"/>
              <a:t> 반복하기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20" y="1834336"/>
            <a:ext cx="6850974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3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◎ </a:t>
            </a:r>
            <a:r>
              <a:rPr lang="ko-KR" altLang="en-US" sz="2000" b="1" dirty="0" smtClean="0"/>
              <a:t>사용자 정의 객체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포함하는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smtClean="0"/>
              <a:t>객체는 속성과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3709" y="5460366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9072" y="2852936"/>
            <a:ext cx="2299839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r>
              <a:rPr lang="en-US" altLang="ko-KR" b="1" dirty="0" smtClean="0">
                <a:solidFill>
                  <a:srgbClr val="C00000"/>
                </a:solidFill>
              </a:rPr>
              <a:t>(property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39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추신수</a:t>
            </a:r>
            <a:endParaRPr lang="en-US" altLang="ko-KR" dirty="0" smtClean="0"/>
          </a:p>
          <a:p>
            <a:r>
              <a:rPr lang="ko-KR" altLang="en-US" dirty="0" smtClean="0"/>
              <a:t>결혼유무 </a:t>
            </a:r>
            <a:r>
              <a:rPr lang="en-US" altLang="ko-KR" dirty="0" smtClean="0"/>
              <a:t>: true</a:t>
            </a:r>
          </a:p>
          <a:p>
            <a:r>
              <a:rPr lang="ko-KR" altLang="en-US" dirty="0" err="1" smtClean="0"/>
              <a:t>자녀수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메서드</a:t>
            </a:r>
            <a:r>
              <a:rPr lang="en-US" altLang="ko-KR" b="1" dirty="0" smtClean="0">
                <a:solidFill>
                  <a:srgbClr val="C00000"/>
                </a:solidFill>
              </a:rPr>
              <a:t>(function)</a:t>
            </a:r>
          </a:p>
          <a:p>
            <a:r>
              <a:rPr lang="ko-KR" altLang="en-US" dirty="0" smtClean="0"/>
              <a:t>야구를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4968" y="2852936"/>
            <a:ext cx="3456384" cy="260743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age = 38;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smtClean="0"/>
              <a:t>name </a:t>
            </a:r>
            <a:r>
              <a:rPr lang="en-US" altLang="ko-KR" dirty="0"/>
              <a:t>=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추신수</a:t>
            </a:r>
            <a:r>
              <a:rPr lang="en-US" altLang="ko-KR" dirty="0" smtClean="0"/>
              <a:t>”;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isMerried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true;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numberOfChildren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3;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unction play(){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“</a:t>
            </a:r>
            <a:r>
              <a:rPr lang="ko-KR" altLang="en-US" dirty="0" smtClean="0"/>
              <a:t>야구를 한다</a:t>
            </a:r>
            <a:r>
              <a:rPr lang="en-US" altLang="ko-KR" dirty="0" smtClean="0"/>
              <a:t>＂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29064" y="5460365"/>
            <a:ext cx="17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person ={ }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944888" y="3887913"/>
            <a:ext cx="576064" cy="223595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89201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사용자 정의 객체</a:t>
            </a:r>
            <a:r>
              <a:rPr lang="en-US" altLang="ko-KR" sz="2000" b="1" dirty="0" smtClean="0"/>
              <a:t>(object)</a:t>
            </a:r>
            <a:r>
              <a:rPr lang="ko-KR" altLang="en-US" sz="2000" b="1" dirty="0" smtClean="0"/>
              <a:t> 정의</a:t>
            </a:r>
            <a:r>
              <a:rPr lang="ko-KR" altLang="en-US" sz="1600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9" y="2062176"/>
            <a:ext cx="3802326" cy="31670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2060848"/>
            <a:ext cx="3030631" cy="25292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v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객체이름</a:t>
            </a:r>
            <a:r>
              <a:rPr lang="en-US" altLang="ko-KR" b="1" dirty="0" smtClean="0">
                <a:solidFill>
                  <a:schemeClr val="tx1"/>
                </a:solidFill>
              </a:rPr>
              <a:t> = {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속성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속성 이름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함수 이름 </a:t>
            </a:r>
            <a:r>
              <a:rPr lang="en-US" altLang="ko-KR" b="1" dirty="0" smtClean="0">
                <a:solidFill>
                  <a:schemeClr val="tx1"/>
                </a:solidFill>
              </a:rPr>
              <a:t>: function(){…}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27095" y="3232565"/>
            <a:ext cx="61003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636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0"/>
            <a:endCxn id="13" idx="4"/>
          </p:cNvCxnSpPr>
          <p:nvPr/>
        </p:nvCxnSpPr>
        <p:spPr>
          <a:xfrm flipV="1">
            <a:off x="2360712" y="3223361"/>
            <a:ext cx="181594" cy="11624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360712" y="2936048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63960" y="4385764"/>
            <a:ext cx="1368152" cy="4086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콤머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0" idx="4"/>
          </p:cNvCxnSpPr>
          <p:nvPr/>
        </p:nvCxnSpPr>
        <p:spPr>
          <a:xfrm flipH="1" flipV="1">
            <a:off x="2935202" y="3519878"/>
            <a:ext cx="1012834" cy="8658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753608" y="3232565"/>
            <a:ext cx="363187" cy="287313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6634" y="4951553"/>
            <a:ext cx="2955477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키</a:t>
            </a:r>
            <a:r>
              <a:rPr lang="en-US" altLang="ko-KR" dirty="0" smtClean="0"/>
              <a:t>(key)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객체의 정의 및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person</a:t>
            </a:r>
            <a:r>
              <a:rPr lang="ko-KR" altLang="en-US" sz="2000" b="1" dirty="0" smtClean="0"/>
              <a:t>객체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이름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</a:t>
            </a:r>
            <a:r>
              <a:rPr lang="ko-KR" altLang="en-US" sz="2000" b="1" dirty="0">
                <a:solidFill>
                  <a:srgbClr val="C00000"/>
                </a:solidFill>
              </a:rPr>
              <a:t>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5" y="2046238"/>
            <a:ext cx="3888432" cy="23541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74" y="2420888"/>
            <a:ext cx="3620008" cy="14547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48744" y="4395894"/>
            <a:ext cx="207103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점</a:t>
            </a:r>
            <a:r>
              <a:rPr lang="en-US" altLang="ko-KR" sz="1600" dirty="0" smtClean="0"/>
              <a:t>(.) </a:t>
            </a:r>
            <a:r>
              <a:rPr lang="ko-KR" altLang="en-US" sz="1600" dirty="0" smtClean="0"/>
              <a:t>연산자로 접근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0"/>
            <a:endCxn id="9" idx="4"/>
          </p:cNvCxnSpPr>
          <p:nvPr/>
        </p:nvCxnSpPr>
        <p:spPr>
          <a:xfrm flipH="1" flipV="1">
            <a:off x="3440832" y="4005064"/>
            <a:ext cx="243431" cy="3908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32720" y="3428238"/>
            <a:ext cx="201622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2" y="2304320"/>
            <a:ext cx="7574937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en-US" altLang="ko-KR" sz="2800" b="1" dirty="0"/>
              <a:t>this </a:t>
            </a:r>
            <a:r>
              <a:rPr lang="ko-KR" altLang="en-US" sz="2800" b="1" dirty="0"/>
              <a:t>키워드 사용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this </a:t>
            </a:r>
            <a:r>
              <a:rPr lang="ko-KR" altLang="en-US" sz="2000" b="1" dirty="0" smtClean="0"/>
              <a:t>키워드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dirty="0" smtClean="0"/>
              <a:t>객체 내부의 속성을 사용할 때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this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붙여야 함 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5673080" y="4271664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20752" y="4293477"/>
            <a:ext cx="1296144" cy="57682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72880" y="414908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04928" y="38517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book.title</a:t>
            </a:r>
            <a:r>
              <a:rPr lang="ko-KR" altLang="en-US" sz="1600" dirty="0" smtClean="0"/>
              <a:t>을 내부에선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로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6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4772"/>
            <a:ext cx="6840760" cy="3745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8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en-US" altLang="ko-KR" sz="2000" b="1" dirty="0"/>
              <a:t> (Constructor)</a:t>
            </a:r>
            <a:r>
              <a:rPr lang="ko-KR" altLang="en-US" sz="2000" b="1" dirty="0" smtClean="0"/>
              <a:t> 함수를 사용해 객체 만들기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필요한 속성과 함수를 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미리 만들어 놓은 객체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83006" y="2852002"/>
            <a:ext cx="2058226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함수이름의 </a:t>
            </a:r>
            <a:r>
              <a:rPr lang="ko-KR" altLang="en-US" sz="1600" dirty="0" err="1" smtClean="0"/>
              <a:t>첫글자는</a:t>
            </a:r>
            <a:r>
              <a:rPr lang="ko-KR" altLang="en-US" sz="1600" dirty="0" smtClean="0"/>
              <a:t> 대문자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224808" y="2708920"/>
            <a:ext cx="1728193" cy="286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err="1"/>
              <a:t>생성자</a:t>
            </a:r>
            <a:r>
              <a:rPr lang="ko-KR" altLang="en-US" sz="2800" b="1" dirty="0"/>
              <a:t> 함수를 </a:t>
            </a:r>
            <a:r>
              <a:rPr lang="ko-KR" altLang="en-US" sz="2800" b="1" dirty="0" smtClean="0"/>
              <a:t>사용한 </a:t>
            </a:r>
            <a:r>
              <a:rPr lang="ko-KR" altLang="en-US" sz="2800" b="1" dirty="0"/>
              <a:t>객체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551" y="1189201"/>
            <a:ext cx="3540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객체의 </a:t>
            </a:r>
            <a:r>
              <a:rPr lang="ko-KR" altLang="en-US" sz="2000" b="1" dirty="0" err="1" smtClean="0"/>
              <a:t>인스턴스</a:t>
            </a:r>
            <a:r>
              <a:rPr lang="ko-KR" altLang="en-US" sz="2000" b="1" dirty="0" smtClean="0"/>
              <a:t> 만들기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7" y="3037647"/>
            <a:ext cx="7041087" cy="2983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144688" y="1872979"/>
            <a:ext cx="1944216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객체명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99" y="4293096"/>
            <a:ext cx="240237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85737" y="2492896"/>
            <a:ext cx="3371319" cy="44267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v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 person = new Person()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48944" y="1994026"/>
            <a:ext cx="4601362" cy="408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인스턴스라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 위치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277154" y="2315653"/>
            <a:ext cx="1171790" cy="238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6736" y="2454557"/>
            <a:ext cx="1008112" cy="519351"/>
          </a:xfrm>
          <a:prstGeom prst="ellipse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원의 둘레와 면적 구하기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r>
              <a:rPr lang="en-US" altLang="ko-KR" dirty="0" smtClean="0"/>
              <a:t>  circle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함수를 정의하고 수를 입력 받아 원의 둘레와 면적을 계산하는 프로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그램을 작성하세요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44153"/>
            <a:ext cx="2681525" cy="131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1" y="2244152"/>
            <a:ext cx="6245365" cy="4281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58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Array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80036"/>
            <a:ext cx="6624736" cy="37328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21" y="1738188"/>
            <a:ext cx="2433061" cy="1042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6833" y="156891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map2.html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362834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4961050" cy="2842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1" y="2049161"/>
            <a:ext cx="1920407" cy="425232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Reference &gt; JavaScript &gt; Built-in objects &gt; Math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77207"/>
            <a:ext cx="4753503" cy="3758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2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7" y="121881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함수로 도서 목록 객체 만들기</a:t>
            </a:r>
            <a:endParaRPr lang="en-US" altLang="ko-KR" sz="2000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01" y="1964577"/>
            <a:ext cx="7454516" cy="2446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1" y="3573016"/>
            <a:ext cx="4896544" cy="2338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52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도서 목록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9" y="1340768"/>
            <a:ext cx="5906012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249144" y="1813076"/>
            <a:ext cx="160582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b</a:t>
            </a:r>
            <a:r>
              <a:rPr lang="en-US" altLang="ko-KR" dirty="0" smtClean="0">
                <a:solidFill>
                  <a:srgbClr val="C00000"/>
                </a:solidFill>
              </a:rPr>
              <a:t>ook.js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4527" y="1411123"/>
            <a:ext cx="8136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MDN &gt; Technology &gt; JavaScript &gt; Built-in objects &gt; Math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20888"/>
            <a:ext cx="4302735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61200" r="8636"/>
          <a:stretch/>
        </p:blipFill>
        <p:spPr>
          <a:xfrm>
            <a:off x="5635429" y="4221087"/>
            <a:ext cx="2947407" cy="781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61" y="2350996"/>
            <a:ext cx="2981576" cy="1582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6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2045378"/>
            <a:ext cx="3017001" cy="41370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52600" y="1362834"/>
            <a:ext cx="3888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에서 실행하기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05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6752"/>
            <a:ext cx="49805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절대값과 거듭 제곱함수 만들기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138930"/>
            <a:ext cx="4016088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3608959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32920" y="225516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내장 객체 </a:t>
            </a:r>
            <a:r>
              <a:rPr lang="en-US" altLang="ko-KR" sz="2800" dirty="0" smtClean="0"/>
              <a:t>- Math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343000"/>
            <a:ext cx="4980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1" dirty="0" smtClean="0"/>
              <a:t>절대값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Math.abs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95" y="2060848"/>
            <a:ext cx="4023709" cy="36807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69" y="4029405"/>
            <a:ext cx="12802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780928"/>
            <a:ext cx="21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math-ex2.html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1070</Words>
  <Application>Microsoft Office PowerPoint</Application>
  <PresentationFormat>A4 용지(210x297mm)</PresentationFormat>
  <Paragraphs>267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휴먼엑스포</vt:lpstr>
      <vt:lpstr>Arial</vt:lpstr>
      <vt:lpstr>Wingdings</vt:lpstr>
      <vt:lpstr>Office 테마</vt:lpstr>
      <vt:lpstr>6강. 객체(Object)</vt:lpstr>
      <vt:lpstr>목 차</vt:lpstr>
      <vt:lpstr>객체의 정의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내장 객체 - Math</vt:lpstr>
      <vt:lpstr>Math 객체 실습 문제</vt:lpstr>
      <vt:lpstr>Math 실습 문제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이벤트 당첨자 추첨 프로그램</vt:lpstr>
      <vt:lpstr>로또(lotto) 추첨 프로그램</vt:lpstr>
      <vt:lpstr>내장 객체 - Date</vt:lpstr>
      <vt:lpstr>내장 객체 - Date</vt:lpstr>
      <vt:lpstr>내장 객체 - Date</vt:lpstr>
      <vt:lpstr>내장 객체 - Date</vt:lpstr>
      <vt:lpstr>내장 객체 - Date</vt:lpstr>
      <vt:lpstr>날짜 계산 프로그램</vt:lpstr>
      <vt:lpstr>날짜 계산 프로그램</vt:lpstr>
      <vt:lpstr>날짜 계산 프로그램</vt:lpstr>
      <vt:lpstr>내장 객체 – Array</vt:lpstr>
      <vt:lpstr>내장 객체 - Array</vt:lpstr>
      <vt:lpstr>내장 객체 - window</vt:lpstr>
      <vt:lpstr>디지털 시계</vt:lpstr>
      <vt:lpstr>내장 객체 - window</vt:lpstr>
      <vt:lpstr>사진 바꾸기</vt:lpstr>
      <vt:lpstr>사진 바꾸기</vt:lpstr>
      <vt:lpstr>인사말 반복하기</vt:lpstr>
      <vt:lpstr>이미지 반복하기</vt:lpstr>
      <vt:lpstr>이미지 반복하기</vt:lpstr>
      <vt:lpstr>객체의 정의</vt:lpstr>
      <vt:lpstr>객체의 정의 및 사용</vt:lpstr>
      <vt:lpstr>객체의 정의 및 사용</vt:lpstr>
      <vt:lpstr> this 키워드 사용</vt:lpstr>
      <vt:lpstr>생성자 함수를 사용한 객체</vt:lpstr>
      <vt:lpstr>생성자 함수를 사용한 객체</vt:lpstr>
      <vt:lpstr>원의 둘레와 면적 구하기</vt:lpstr>
      <vt:lpstr>내장 객체 - Array</vt:lpstr>
      <vt:lpstr>도서 목록 만들기</vt:lpstr>
      <vt:lpstr>도서 목록 만들기</vt:lpstr>
      <vt:lpstr>도서 목록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542</cp:revision>
  <dcterms:created xsi:type="dcterms:W3CDTF">2019-03-04T02:36:55Z</dcterms:created>
  <dcterms:modified xsi:type="dcterms:W3CDTF">2023-03-30T22:33:52Z</dcterms:modified>
</cp:coreProperties>
</file>