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86" r:id="rId3"/>
    <p:sldId id="392" r:id="rId4"/>
    <p:sldId id="393" r:id="rId5"/>
    <p:sldId id="387" r:id="rId6"/>
    <p:sldId id="394" r:id="rId7"/>
    <p:sldId id="398" r:id="rId8"/>
    <p:sldId id="388" r:id="rId9"/>
    <p:sldId id="395" r:id="rId10"/>
    <p:sldId id="389" r:id="rId11"/>
    <p:sldId id="396" r:id="rId12"/>
    <p:sldId id="400" r:id="rId13"/>
    <p:sldId id="401" r:id="rId14"/>
    <p:sldId id="390" r:id="rId15"/>
    <p:sldId id="399" r:id="rId16"/>
    <p:sldId id="391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>
      <p:cViewPr varScale="1">
        <p:scale>
          <a:sx n="82" d="100"/>
          <a:sy n="82" d="100"/>
        </p:scale>
        <p:origin x="1171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OCR(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광학문자인식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1" y="1268760"/>
            <a:ext cx="8878069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6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6035563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5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340768"/>
            <a:ext cx="7864522" cy="4976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66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6180356" cy="3848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2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poll/views.py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42" y="2160189"/>
            <a:ext cx="6583610" cy="2292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8093141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cr/views.py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02198" cy="5020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9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4" y="1344749"/>
            <a:ext cx="7285351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</a:t>
            </a:r>
            <a:r>
              <a:rPr lang="en-US" altLang="ko-KR" dirty="0" smtClean="0"/>
              <a:t>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39722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태서랙트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2600" y="1874148"/>
            <a:ext cx="72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테서랙트는</a:t>
            </a:r>
            <a:r>
              <a:rPr lang="ko-KR" altLang="en-US" dirty="0"/>
              <a:t> 다양한 운영 체제를 위한 광학 문자 인식 엔진이다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소프트웨어는 </a:t>
            </a:r>
            <a:r>
              <a:rPr lang="en-US" altLang="ko-KR" dirty="0"/>
              <a:t>Apache License, </a:t>
            </a:r>
            <a:r>
              <a:rPr lang="ko-KR" altLang="en-US" dirty="0"/>
              <a:t>버전 </a:t>
            </a:r>
            <a:r>
              <a:rPr lang="en-US" altLang="ko-KR" dirty="0"/>
              <a:t>2.0, </a:t>
            </a:r>
            <a:r>
              <a:rPr lang="ko-KR" altLang="en-US" dirty="0"/>
              <a:t>에 따라 배포되는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무료 소프트웨어이며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Google</a:t>
            </a:r>
            <a:r>
              <a:rPr lang="ko-KR" altLang="en-US" dirty="0"/>
              <a:t>에서 개발을 후원했다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2600" y="3573016"/>
            <a:ext cx="7200800" cy="142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이미지에 있는 텍스트 추출 과정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Tesseract – OCR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라이브러리인 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4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ytesseract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pytesseract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6" y="2521496"/>
            <a:ext cx="5662151" cy="148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60" y="4398187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67" y="5080178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pillow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268759"/>
            <a:ext cx="7662273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9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412776"/>
            <a:ext cx="324640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7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9"/>
          <a:stretch/>
        </p:blipFill>
        <p:spPr>
          <a:xfrm>
            <a:off x="1064568" y="1287110"/>
            <a:ext cx="4930567" cy="1790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9"/>
          <a:stretch/>
        </p:blipFill>
        <p:spPr>
          <a:xfrm>
            <a:off x="1080660" y="3220069"/>
            <a:ext cx="6675698" cy="1577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0" y="4967308"/>
            <a:ext cx="5547841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87783" y="16288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onfig/urls.py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8501" y="34290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5135" y="5149991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ocr/urls.py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0" y="1412776"/>
            <a:ext cx="8161727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67769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635902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1700808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cr_upload.html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5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</TotalTime>
  <Words>164</Words>
  <Application>Microsoft Office PowerPoint</Application>
  <PresentationFormat>A4 용지(210x297mm)</PresentationFormat>
  <Paragraphs>50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휴먼엑스포</vt:lpstr>
      <vt:lpstr>Arial</vt:lpstr>
      <vt:lpstr>Wingdings</vt:lpstr>
      <vt:lpstr>Office 테마</vt:lpstr>
      <vt:lpstr>5장. OCR(광학문자인식) </vt:lpstr>
      <vt:lpstr> OCR (광학문자인식)  </vt:lpstr>
      <vt:lpstr> Tesseract - OCR </vt:lpstr>
      <vt:lpstr> Tesseract - OCR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437</cp:revision>
  <dcterms:created xsi:type="dcterms:W3CDTF">2019-03-04T02:36:55Z</dcterms:created>
  <dcterms:modified xsi:type="dcterms:W3CDTF">2023-06-18T22:47:18Z</dcterms:modified>
</cp:coreProperties>
</file>