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9" r:id="rId3"/>
    <p:sldId id="301" r:id="rId4"/>
    <p:sldId id="302" r:id="rId5"/>
    <p:sldId id="303" r:id="rId6"/>
    <p:sldId id="304" r:id="rId7"/>
    <p:sldId id="323" r:id="rId8"/>
    <p:sldId id="305" r:id="rId9"/>
    <p:sldId id="322" r:id="rId10"/>
    <p:sldId id="319" r:id="rId11"/>
    <p:sldId id="320" r:id="rId12"/>
    <p:sldId id="307" r:id="rId13"/>
    <p:sldId id="309" r:id="rId14"/>
    <p:sldId id="325" r:id="rId15"/>
    <p:sldId id="310" r:id="rId16"/>
    <p:sldId id="311" r:id="rId17"/>
    <p:sldId id="315" r:id="rId18"/>
    <p:sldId id="321" r:id="rId19"/>
    <p:sldId id="324" r:id="rId20"/>
    <p:sldId id="316" r:id="rId21"/>
    <p:sldId id="317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템플릿 파일 및 폼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등록 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등록 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656" y="1625025"/>
            <a:ext cx="5749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1. question_list.html </a:t>
            </a:r>
            <a:r>
              <a:rPr lang="ko-KR" altLang="en-US" dirty="0" smtClean="0"/>
              <a:t>에 질문 등록 메뉴 만들기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04864"/>
            <a:ext cx="2926334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40" y="4869160"/>
            <a:ext cx="6355631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4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등록 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4040" y="2581057"/>
            <a:ext cx="2808312" cy="200906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f</a:t>
            </a:r>
            <a:r>
              <a:rPr lang="en-US" altLang="ko-KR" sz="1600" dirty="0" err="1" smtClean="0"/>
              <a:t>roms.Model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폼 상속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모델 폼 객체를 저장하면 연결된 모델의 데이터를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내부 클래스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반드시 </a:t>
            </a:r>
            <a:r>
              <a:rPr lang="en-US" altLang="ko-KR" sz="1600" dirty="0" smtClean="0"/>
              <a:t>Meta Class</a:t>
            </a:r>
            <a:r>
              <a:rPr lang="ko-KR" altLang="en-US" sz="1600" dirty="0" smtClean="0"/>
              <a:t>를 가져야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268760"/>
            <a:ext cx="574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2. </a:t>
            </a:r>
            <a:r>
              <a:rPr lang="en-US" altLang="ko-KR" dirty="0" err="1" smtClean="0"/>
              <a:t>QuestonForm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– board/forms.py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board </a:t>
            </a:r>
            <a:r>
              <a:rPr lang="ko-KR" altLang="en-US" dirty="0" smtClean="0"/>
              <a:t>디렉터리 하위에 </a:t>
            </a:r>
            <a:r>
              <a:rPr lang="en-US" altLang="ko-KR" b="1" dirty="0" smtClean="0">
                <a:solidFill>
                  <a:srgbClr val="C00000"/>
                </a:solidFill>
              </a:rPr>
              <a:t>forms.py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36" y="2278713"/>
            <a:ext cx="4407712" cy="3098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34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3504329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question_create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pybo/views.py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091554"/>
            <a:ext cx="6706182" cy="1470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08584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질문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board/urls.py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2600" y="1700808"/>
            <a:ext cx="7560840" cy="16158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path(‘/question/create/’,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views.question_create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r>
              <a:rPr lang="en-US" altLang="ko-KR" sz="1600" b="1" dirty="0">
                <a:solidFill>
                  <a:srgbClr val="C00000"/>
                </a:solidFill>
              </a:rPr>
              <a:t> name=‘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question_create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673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4176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question_form.html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47" y="1916832"/>
            <a:ext cx="3503006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4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4176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question_form.html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6904630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2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08944"/>
            <a:ext cx="6639175" cy="3788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등록 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7664" y="1264985"/>
            <a:ext cx="5101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question_create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870333"/>
            <a:ext cx="3603243" cy="31849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656" y="1268760"/>
            <a:ext cx="5101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GET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 비</a:t>
            </a:r>
            <a:r>
              <a:rPr lang="ko-KR" altLang="en-US" dirty="0"/>
              <a:t>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517943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GET </a:t>
            </a:r>
            <a:r>
              <a:rPr lang="ko-KR" altLang="en-US" sz="1600" dirty="0" smtClean="0"/>
              <a:t>방식 요청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질문 등록하기 </a:t>
            </a:r>
            <a:r>
              <a:rPr lang="en-US" altLang="ko-KR" sz="1600" dirty="0" smtClean="0"/>
              <a:t>-&gt; question/create </a:t>
            </a:r>
            <a:r>
              <a:rPr lang="ko-KR" altLang="en-US" sz="1600" dirty="0" smtClean="0"/>
              <a:t>페이지 보여줌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POST </a:t>
            </a:r>
            <a:r>
              <a:rPr lang="ko-KR" altLang="en-US" sz="1600" dirty="0" smtClean="0"/>
              <a:t>방식 요청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폼에 내용 입력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저장하기 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77276" y="4840882"/>
            <a:ext cx="118931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92650" y="4671605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POST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2895"/>
            <a:ext cx="2926334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2385339" y="4198831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30046" y="4216833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GET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등록 폼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83912" cy="3718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3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등록 폼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4680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detail.html</a:t>
            </a:r>
            <a:r>
              <a:rPr lang="ko-KR" altLang="en-US" dirty="0" smtClean="0"/>
              <a:t>에 답변 등록 폼 만들기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6" y="1856900"/>
            <a:ext cx="5861496" cy="4487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3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등록 폼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1277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AnswerForm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 </a:t>
            </a:r>
            <a:r>
              <a:rPr lang="en-US" altLang="ko-KR" dirty="0"/>
              <a:t>– </a:t>
            </a:r>
            <a:r>
              <a:rPr lang="en-US" altLang="ko-KR" dirty="0" smtClean="0"/>
              <a:t>board/forms.py</a:t>
            </a:r>
            <a:r>
              <a:rPr lang="en-US" altLang="ko-KR" dirty="0"/>
              <a:t>(</a:t>
            </a:r>
            <a:r>
              <a:rPr lang="ko-KR" altLang="en-US" dirty="0"/>
              <a:t>새로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60848"/>
            <a:ext cx="4555104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7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템플릿 파일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질문 목록 페이</a:t>
            </a:r>
            <a:r>
              <a:rPr lang="ko-KR" altLang="en-US" sz="20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(form)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질문등록 및 답변 등록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템플릿 </a:t>
            </a:r>
            <a:r>
              <a:rPr lang="ko-KR" altLang="en-US" sz="2000" b="1" dirty="0">
                <a:solidFill>
                  <a:schemeClr val="tx1"/>
                </a:solidFill>
              </a:rPr>
              <a:t>파일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질문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답변 상세 페이지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등록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답변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board/urls.py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592" y="1916832"/>
            <a:ext cx="7200800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path(‘/answer/create/&lt;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views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</a:rPr>
              <a:t>answer_create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answer_create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068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등록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answer_create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재정의 </a:t>
            </a:r>
            <a:r>
              <a:rPr lang="en-US" altLang="ko-KR" dirty="0"/>
              <a:t>– </a:t>
            </a:r>
            <a:r>
              <a:rPr lang="en-US" altLang="ko-KR" dirty="0" smtClean="0"/>
              <a:t>board/views.py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4583"/>
            <a:ext cx="7376800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6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질문 </a:t>
            </a:r>
            <a:r>
              <a:rPr lang="ko-KR" altLang="en-US" dirty="0"/>
              <a:t>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8760"/>
            <a:ext cx="324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index 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> – views.py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592" y="443763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create_date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작성한 날짜의 역순으로 정렬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{</a:t>
            </a:r>
            <a:r>
              <a:rPr lang="en-US" altLang="ko-KR" sz="1600" b="1" dirty="0"/>
              <a:t>'question_list'</a:t>
            </a:r>
            <a:r>
              <a:rPr lang="en-US" altLang="ko-KR" sz="1600" dirty="0"/>
              <a:t>:</a:t>
            </a:r>
            <a:r>
              <a:rPr lang="en-US" altLang="ko-KR" sz="1600" dirty="0" err="1"/>
              <a:t>question_list</a:t>
            </a:r>
            <a:r>
              <a:rPr lang="en-US" altLang="ko-KR" sz="1600" dirty="0" smtClean="0"/>
              <a:t>} :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작성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133379"/>
            <a:ext cx="6790009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196752"/>
            <a:ext cx="727280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q</a:t>
            </a:r>
            <a:r>
              <a:rPr lang="en-US" altLang="ko-KR" sz="2000" dirty="0" smtClean="0"/>
              <a:t>uestion_list.html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경로 </a:t>
            </a:r>
            <a:r>
              <a:rPr lang="en-US" altLang="ko-KR" dirty="0"/>
              <a:t>: </a:t>
            </a:r>
            <a:r>
              <a:rPr lang="en-US" altLang="ko-KR" dirty="0" smtClean="0"/>
              <a:t>C</a:t>
            </a:r>
            <a:r>
              <a:rPr lang="en-US" altLang="ko-KR" dirty="0" smtClean="0"/>
              <a:t>:/</a:t>
            </a:r>
            <a:r>
              <a:rPr lang="en-US" altLang="ko-KR" dirty="0" smtClean="0"/>
              <a:t>mypyweb</a:t>
            </a:r>
            <a:r>
              <a:rPr lang="en-US" altLang="ko-KR" dirty="0" smtClean="0"/>
              <a:t>/pyweb/templates/board/question_list.html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67" y="2171267"/>
            <a:ext cx="5905707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26" y="4100108"/>
            <a:ext cx="2664296" cy="1562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1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84660"/>
            <a:ext cx="453650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07187"/>
              </p:ext>
            </p:extLst>
          </p:nvPr>
        </p:nvGraphicFramePr>
        <p:xfrm>
          <a:off x="992560" y="2009368"/>
          <a:ext cx="835292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question_list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{% for</a:t>
                      </a:r>
                      <a:r>
                        <a:rPr lang="en-US" altLang="ko-KR" sz="1800" b="1" baseline="0" dirty="0" smtClean="0"/>
                        <a:t> question in </a:t>
                      </a:r>
                      <a:r>
                        <a:rPr lang="en-US" altLang="ko-KR" sz="1800" b="1" baseline="0" dirty="0" err="1" smtClean="0"/>
                        <a:t>question_list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</a:t>
                      </a:r>
                      <a:r>
                        <a:rPr lang="ko-KR" altLang="en-US" sz="1800" dirty="0" smtClean="0"/>
                        <a:t>를 반복하면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question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반복문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{{ question.id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question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forloop.counter0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}}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forloop.counter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for </a:t>
                      </a:r>
                      <a:r>
                        <a:rPr lang="ko-KR" altLang="en-US" sz="1800" dirty="0" smtClean="0"/>
                        <a:t>반복문의 인덱스로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부터 시작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0, 1 , 2, 3 …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5806944" cy="2248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48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584" y="1763231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</a:t>
            </a:r>
            <a:r>
              <a:rPr lang="en-US" altLang="ko-KR" dirty="0" smtClean="0"/>
              <a:t>etail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board/urls.py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8624" y="2420888"/>
            <a:ext cx="6624736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django.urls</a:t>
            </a:r>
            <a:r>
              <a:rPr lang="en-US" altLang="ko-KR" dirty="0" smtClean="0"/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pybo</a:t>
            </a:r>
            <a:r>
              <a:rPr lang="en-US" altLang="ko-KR" dirty="0" smtClean="0"/>
              <a:t> import views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app_name</a:t>
            </a:r>
            <a:r>
              <a:rPr lang="en-US" altLang="ko-KR" dirty="0"/>
              <a:t> = ‘board’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path(‘’, </a:t>
            </a:r>
            <a:r>
              <a:rPr lang="en-US" altLang="ko-KR" dirty="0" err="1" smtClean="0"/>
              <a:t>views.index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path(‘&lt;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b="1" dirty="0" smtClean="0">
                <a:solidFill>
                  <a:srgbClr val="C00000"/>
                </a:solidFill>
              </a:rPr>
              <a:t>, name=‘detail’),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답변 상세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76323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detail </a:t>
            </a:r>
            <a:r>
              <a:rPr lang="ko-KR" altLang="en-US" dirty="0" smtClean="0"/>
              <a:t>함수 구현 </a:t>
            </a:r>
            <a:r>
              <a:rPr lang="en-US" altLang="ko-KR" dirty="0" smtClean="0"/>
              <a:t>– board/views.py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348880"/>
            <a:ext cx="653174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7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답변 상세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76323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board/detail.html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04864"/>
            <a:ext cx="6355631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55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521</Words>
  <Application>Microsoft Office PowerPoint</Application>
  <PresentationFormat>A4 용지(210x297mm)</PresentationFormat>
  <Paragraphs>114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휴먼엑스포</vt:lpstr>
      <vt:lpstr>Arial</vt:lpstr>
      <vt:lpstr>Wingdings</vt:lpstr>
      <vt:lpstr>Office 테마</vt:lpstr>
      <vt:lpstr>2장. 템플릿 파일 및 폼</vt:lpstr>
      <vt:lpstr>목 차</vt:lpstr>
      <vt:lpstr> 질문 목록 페이지 만들기</vt:lpstr>
      <vt:lpstr> 템플릿으로 질문 목록 페이지 만들기</vt:lpstr>
      <vt:lpstr> 템플릿으로 질문 목록 페이지 만들기</vt:lpstr>
      <vt:lpstr> 질문/답변 상세 페이지 만들기</vt:lpstr>
      <vt:lpstr> 질문/답변 상세 페이지 만들기</vt:lpstr>
      <vt:lpstr> 질문/답변 상세 페이지 만들기</vt:lpstr>
      <vt:lpstr> 질문/답변 상세 페이지 만들기</vt:lpstr>
      <vt:lpstr> 질문 등록 폼 만들기</vt:lpstr>
      <vt:lpstr> 질문 등록 폼 만들기</vt:lpstr>
      <vt:lpstr> 질문 등록 폼 만들기</vt:lpstr>
      <vt:lpstr> 질문 등록 폼 만들기</vt:lpstr>
      <vt:lpstr> 질문 등록 폼 만들기</vt:lpstr>
      <vt:lpstr> 질문 등록 폼 만들기</vt:lpstr>
      <vt:lpstr> GET 방식과 POST 방식 비교</vt:lpstr>
      <vt:lpstr> 답변 등록 폼 만들기 </vt:lpstr>
      <vt:lpstr> 답변 등록 폼 만들기 </vt:lpstr>
      <vt:lpstr> 답변 등록 폼 만들기 </vt:lpstr>
      <vt:lpstr> 답변 등록 페이지 만들기 </vt:lpstr>
      <vt:lpstr> 답변 등록 페이지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382</cp:revision>
  <dcterms:created xsi:type="dcterms:W3CDTF">2019-03-04T02:36:55Z</dcterms:created>
  <dcterms:modified xsi:type="dcterms:W3CDTF">2023-06-18T22:25:41Z</dcterms:modified>
</cp:coreProperties>
</file>