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9" r:id="rId3"/>
    <p:sldId id="370" r:id="rId4"/>
    <p:sldId id="395" r:id="rId5"/>
    <p:sldId id="419" r:id="rId6"/>
    <p:sldId id="412" r:id="rId7"/>
    <p:sldId id="415" r:id="rId8"/>
    <p:sldId id="373" r:id="rId9"/>
    <p:sldId id="396" r:id="rId10"/>
    <p:sldId id="397" r:id="rId11"/>
    <p:sldId id="376" r:id="rId12"/>
    <p:sldId id="374" r:id="rId13"/>
    <p:sldId id="375" r:id="rId14"/>
    <p:sldId id="408" r:id="rId15"/>
    <p:sldId id="409" r:id="rId16"/>
    <p:sldId id="380" r:id="rId17"/>
    <p:sldId id="381" r:id="rId18"/>
    <p:sldId id="382" r:id="rId19"/>
    <p:sldId id="383" r:id="rId20"/>
    <p:sldId id="410" r:id="rId21"/>
    <p:sldId id="414" r:id="rId22"/>
    <p:sldId id="377" r:id="rId23"/>
    <p:sldId id="417" r:id="rId24"/>
    <p:sldId id="418" r:id="rId25"/>
    <p:sldId id="416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5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스태틱</a:t>
            </a:r>
            <a:r>
              <a:rPr lang="en-US" altLang="ko-KR" b="1" dirty="0" smtClean="0">
                <a:solidFill>
                  <a:schemeClr val="tx1"/>
                </a:solidFill>
              </a:rPr>
              <a:t>(static) &amp; </a:t>
            </a:r>
            <a:r>
              <a:rPr lang="ko-KR" altLang="en-US" b="1" dirty="0" smtClean="0">
                <a:solidFill>
                  <a:schemeClr val="tx1"/>
                </a:solidFill>
              </a:rPr>
              <a:t>부트스트랩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BootStrap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557686" cy="46755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답변 상세에 부트스트랩 적용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862829" cy="4755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70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상</a:t>
            </a:r>
            <a:r>
              <a:rPr lang="ko-KR" altLang="en-US" dirty="0"/>
              <a:t>세</a:t>
            </a:r>
            <a:r>
              <a:rPr lang="ko-KR" altLang="en-US" dirty="0" smtClean="0"/>
              <a:t>에 </a:t>
            </a:r>
            <a:r>
              <a:rPr lang="ko-KR" altLang="en-US" dirty="0"/>
              <a:t>부트스트랩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1268"/>
            <a:ext cx="75608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템플릿에 부트스트랩 적용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detail.html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68623" y="1765266"/>
            <a:ext cx="7416825" cy="4616062"/>
            <a:chOff x="1568623" y="1765266"/>
            <a:chExt cx="7416825" cy="4616062"/>
          </a:xfrm>
        </p:grpSpPr>
        <p:grpSp>
          <p:nvGrpSpPr>
            <p:cNvPr id="6" name="그룹 5"/>
            <p:cNvGrpSpPr/>
            <p:nvPr/>
          </p:nvGrpSpPr>
          <p:grpSpPr>
            <a:xfrm>
              <a:off x="1568623" y="1765266"/>
              <a:ext cx="6199674" cy="4616062"/>
              <a:chOff x="1568623" y="1765266"/>
              <a:chExt cx="6199674" cy="461606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623" y="1765266"/>
                <a:ext cx="6199674" cy="461606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2720" y="2921787"/>
                <a:ext cx="5335577" cy="723237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/>
            <p:cNvCxnSpPr/>
            <p:nvPr/>
          </p:nvCxnSpPr>
          <p:spPr>
            <a:xfrm flipH="1" flipV="1">
              <a:off x="6753200" y="3212976"/>
              <a:ext cx="648072" cy="22773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09184" y="3440712"/>
              <a:ext cx="2376264" cy="408623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줄바꿈을</a:t>
              </a:r>
              <a:r>
                <a:rPr lang="ko-KR" altLang="en-US" dirty="0" smtClean="0"/>
                <a:t> 표시해 줌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668460" y="3140968"/>
              <a:ext cx="331236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답변 상세에 부트스트랩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91893" y="1196752"/>
            <a:ext cx="7691639" cy="5328592"/>
            <a:chOff x="1191893" y="1196752"/>
            <a:chExt cx="7691639" cy="53285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93" y="1196752"/>
              <a:ext cx="7691639" cy="532859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1988841"/>
              <a:ext cx="5040560" cy="701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/>
              <a:t> </a:t>
            </a:r>
            <a:r>
              <a:rPr lang="ko-KR" altLang="en-US" dirty="0" smtClean="0"/>
              <a:t>등록 폼에 부트스트랩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484784"/>
            <a:ext cx="8800670" cy="3788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48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/>
              <a:t> </a:t>
            </a:r>
            <a:r>
              <a:rPr lang="ko-KR" altLang="en-US" dirty="0" smtClean="0"/>
              <a:t>등록 폼에 부트스트랩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211268"/>
            <a:ext cx="80648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등록 페이지에 부트스트랩 적용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question_form.html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765266"/>
            <a:ext cx="8839967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68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유효성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656" y="1318524"/>
            <a:ext cx="74777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유효성 오류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제목이나 내용을 입력하지 않고 </a:t>
            </a:r>
            <a:r>
              <a:rPr lang="ko-KR" altLang="en-US" dirty="0" err="1" smtClean="0"/>
              <a:t>저장했을때</a:t>
            </a:r>
            <a:r>
              <a:rPr lang="ko-KR" altLang="en-US" dirty="0" smtClean="0"/>
              <a:t> 오류 처리하기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question_create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form.is_valid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670334"/>
            <a:ext cx="3528392" cy="3691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82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유효성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656" y="1318524"/>
            <a:ext cx="69016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질문 등록 폼에 오류 처리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68" y="1916832"/>
            <a:ext cx="525825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62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유효성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656" y="1318524"/>
            <a:ext cx="690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질문 등록 폼에 부트스트랩 적용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46"/>
          <a:stretch/>
        </p:blipFill>
        <p:spPr>
          <a:xfrm>
            <a:off x="946988" y="1891669"/>
            <a:ext cx="8326492" cy="1491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46988" y="3645024"/>
            <a:ext cx="82544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제목의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{{</a:t>
            </a:r>
            <a:r>
              <a:rPr lang="en-US" altLang="ko-KR" dirty="0" err="1"/>
              <a:t>form.subject.value|default_if_none</a:t>
            </a:r>
            <a:r>
              <a:rPr lang="en-US" altLang="ko-KR" dirty="0"/>
              <a:t>:'' </a:t>
            </a:r>
            <a:r>
              <a:rPr lang="en-US" altLang="ko-KR" dirty="0" smtClean="0"/>
              <a:t>}}</a:t>
            </a:r>
            <a:r>
              <a:rPr lang="ko-KR" altLang="en-US" dirty="0" smtClean="0"/>
              <a:t>은 오류 발생시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없는 경우 </a:t>
            </a:r>
            <a:r>
              <a:rPr lang="en-US" altLang="ko-KR" dirty="0"/>
              <a:t>n</a:t>
            </a:r>
            <a:r>
              <a:rPr lang="en-US" altLang="ko-KR" dirty="0" smtClean="0"/>
              <a:t>one</a:t>
            </a:r>
            <a:r>
              <a:rPr lang="ko-KR" altLang="en-US" dirty="0" smtClean="0"/>
              <a:t>을 공백으로 표시하고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있는 경우 </a:t>
            </a:r>
            <a:r>
              <a:rPr lang="ko-KR" altLang="en-US" dirty="0" err="1" smtClean="0"/>
              <a:t>기존값을</a:t>
            </a:r>
            <a:r>
              <a:rPr lang="ko-KR" altLang="en-US" dirty="0" smtClean="0"/>
              <a:t> 유지한다는 의미임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유효성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656" y="1318524"/>
            <a:ext cx="690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/>
              <a:t>질문 상세 템플릿에 오류 표시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916832"/>
            <a:ext cx="3560901" cy="4625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276872"/>
            <a:ext cx="561154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61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static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디렉터리 생성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답변 등록 페이지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부트스트랩 적용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오류 화면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오류 화면 처리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2" y="1763230"/>
            <a:ext cx="773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존재하지 않는 페이지에 접속하면 오류 대신 </a:t>
            </a:r>
            <a:r>
              <a:rPr lang="en-US" altLang="ko-KR" dirty="0" smtClean="0"/>
              <a:t>404 </a:t>
            </a:r>
            <a:r>
              <a:rPr lang="ko-KR" altLang="en-US" dirty="0" smtClean="0"/>
              <a:t>페이지를 출력함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get_object_or_404()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584" y="2852936"/>
            <a:ext cx="3432853" cy="2043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81" y="3195120"/>
            <a:ext cx="3243943" cy="13633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808984" y="3674283"/>
            <a:ext cx="576064" cy="2025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64" y="4941169"/>
            <a:ext cx="6919523" cy="1523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6622437" y="2426802"/>
            <a:ext cx="2160240" cy="65317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200</a:t>
            </a:r>
            <a:r>
              <a:rPr lang="ko-KR" altLang="en-US" dirty="0" smtClean="0"/>
              <a:t>은 성공</a:t>
            </a:r>
            <a:endParaRPr lang="en-US" altLang="ko-KR" dirty="0" smtClean="0"/>
          </a:p>
          <a:p>
            <a:r>
              <a:rPr lang="en-US" altLang="ko-KR" dirty="0" smtClean="0"/>
              <a:t>500</a:t>
            </a:r>
            <a:r>
              <a:rPr lang="ko-KR" altLang="en-US" dirty="0" smtClean="0"/>
              <a:t>은 코드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템플릿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208912" cy="2308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9"/>
          <a:stretch/>
        </p:blipFill>
        <p:spPr>
          <a:xfrm>
            <a:off x="2972780" y="3377020"/>
            <a:ext cx="3816424" cy="3058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2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템플릿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4985"/>
            <a:ext cx="74888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템플릿 파일의 </a:t>
            </a:r>
            <a:r>
              <a:rPr lang="ko-KR" altLang="en-US" dirty="0" err="1" smtClean="0">
                <a:latin typeface="+mn-ea"/>
              </a:rPr>
              <a:t>기본틀</a:t>
            </a:r>
            <a:r>
              <a:rPr lang="ko-KR" altLang="en-US" dirty="0" smtClean="0">
                <a:latin typeface="+mn-ea"/>
              </a:rPr>
              <a:t> 작성하기 </a:t>
            </a:r>
            <a:r>
              <a:rPr lang="en-US" altLang="ko-KR" dirty="0" smtClean="0">
                <a:latin typeface="+mn-ea"/>
              </a:rPr>
              <a:t>– templates/base.html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6" y="1844824"/>
            <a:ext cx="7504573" cy="45365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기능 추가하기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2600" y="1124744"/>
            <a:ext cx="3168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templates/navbar.html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4583"/>
            <a:ext cx="7360209" cy="48207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1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기능 추가하기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2600" y="1206314"/>
            <a:ext cx="52565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base.html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navbar.html </a:t>
            </a:r>
            <a:r>
              <a:rPr lang="ko-KR" altLang="en-US" sz="2000" dirty="0" smtClean="0"/>
              <a:t>포함하기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4633362" cy="2453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59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템플릿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77759"/>
            <a:ext cx="7776864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질문 목록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질문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답변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상세 템플릿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질문 등록 페이지 수정하기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템플릿 상속을 문서 맨 위에 표시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{% extends ‘base.html’ %}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17" y="2492896"/>
            <a:ext cx="3866123" cy="1338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4" y="4278026"/>
            <a:ext cx="7155801" cy="210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97016" y="28529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dirty="0" smtClean="0"/>
              <a:t>uestion_list.html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7016" y="40770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사용하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페이지에 스타일 시트 적용하기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8733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6616" y="2359620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C:\mypyweb\pyweb&gt;mkdir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299695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설정파일에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디렉터리 위치 추가하기 </a:t>
            </a:r>
            <a:r>
              <a:rPr lang="en-US" altLang="ko-KR" dirty="0" smtClean="0"/>
              <a:t>- config/setting.py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3501008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mypyweb\pyweb\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static&gt;mkdir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8624" y="4797152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STATIC_URL = ‘/static/’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STATICFILES_DIRS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BASE_DIR /  ‘static’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사용하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16849" y="1340768"/>
            <a:ext cx="5940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 후 </a:t>
            </a:r>
            <a:r>
              <a:rPr lang="en-US" altLang="ko-KR" dirty="0" smtClean="0"/>
              <a:t>bootstrap.css </a:t>
            </a:r>
            <a:r>
              <a:rPr lang="ko-KR" altLang="en-US" dirty="0" smtClean="0"/>
              <a:t>파일 가져옴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2137" b="62803"/>
          <a:stretch/>
        </p:blipFill>
        <p:spPr>
          <a:xfrm>
            <a:off x="1741768" y="4040057"/>
            <a:ext cx="2203120" cy="232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316849" y="342900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부트스트랩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 연결하기 </a:t>
            </a:r>
            <a:r>
              <a:rPr lang="en-US" altLang="ko-KR" dirty="0" smtClean="0"/>
              <a:t>– question_list.html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40" y="1916832"/>
            <a:ext cx="2806096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66" y="4630073"/>
            <a:ext cx="7552075" cy="335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4035023" y="4149379"/>
            <a:ext cx="122413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978899"/>
            <a:ext cx="2952328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문서의 맨 위에 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/>
          <a:stretch/>
        </p:blipFill>
        <p:spPr>
          <a:xfrm>
            <a:off x="6135965" y="3507938"/>
            <a:ext cx="321526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7049111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4319832"/>
            <a:ext cx="2480699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944888" y="4751880"/>
            <a:ext cx="504056" cy="1800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371703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712640" y="3356992"/>
            <a:ext cx="72008" cy="3600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53" y="4298736"/>
            <a:ext cx="2806096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3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2276872"/>
            <a:ext cx="6471456" cy="4271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2560" y="1211268"/>
            <a:ext cx="7560840" cy="9708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버전 사용하기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사용하기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&lt;head&gt;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태그안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 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&lt;/body&gt;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닫는 태그 앞에 위치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1268"/>
            <a:ext cx="75608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템플릿에 부트스트랩 적용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question_list.html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88840"/>
            <a:ext cx="8496944" cy="31811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26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1268"/>
            <a:ext cx="75608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템플릿에 부트스트랩 적용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question_list.html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95083"/>
            <a:ext cx="7757832" cy="47019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4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481</Words>
  <Application>Microsoft Office PowerPoint</Application>
  <PresentationFormat>A4 용지(210x297mm)</PresentationFormat>
  <Paragraphs>104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휴먼엑스포</vt:lpstr>
      <vt:lpstr>Arial</vt:lpstr>
      <vt:lpstr>Ebrima</vt:lpstr>
      <vt:lpstr>Wingdings</vt:lpstr>
      <vt:lpstr>Office 테마</vt:lpstr>
      <vt:lpstr>3장. 스태틱(static) &amp; 부트스트랩(BootStrap)</vt:lpstr>
      <vt:lpstr>목 차</vt:lpstr>
      <vt:lpstr> 스태틱 사용하기 </vt:lpstr>
      <vt:lpstr> 스태틱 사용하기 </vt:lpstr>
      <vt:lpstr> 부트 스트랩 환경 설정</vt:lpstr>
      <vt:lpstr> 부트 스트랩 환경 설정</vt:lpstr>
      <vt:lpstr> 부트 스트랩 환경 설정</vt:lpstr>
      <vt:lpstr> 질문 목록에 부트스트랩 적용 </vt:lpstr>
      <vt:lpstr> 질문 목록에 부트스트랩 적용 </vt:lpstr>
      <vt:lpstr> 질문 목록에 부트스트랩 적용 </vt:lpstr>
      <vt:lpstr> 질문/답변 상세에 부트스트랩 적용 </vt:lpstr>
      <vt:lpstr> 질문/답변 상세에 부트스트랩 적용</vt:lpstr>
      <vt:lpstr> 질문/답변 상세에 부트스트랩 적용</vt:lpstr>
      <vt:lpstr> 질문 등록 폼에 부트스트랩 적용</vt:lpstr>
      <vt:lpstr> 질문 등록 폼에 부트스트랩 적용</vt:lpstr>
      <vt:lpstr> 유효성 오류 처리</vt:lpstr>
      <vt:lpstr> 유효성 오류 처리</vt:lpstr>
      <vt:lpstr> 유효성 오류 처리</vt:lpstr>
      <vt:lpstr> 유효성 오류 처리</vt:lpstr>
      <vt:lpstr> 오류 화면 처리</vt:lpstr>
      <vt:lpstr> 표준 HTML과 템플릿 상속</vt:lpstr>
      <vt:lpstr> 표준 HTML과 템플릿 상속</vt:lpstr>
      <vt:lpstr> 네비게이션 기능 추가하기 </vt:lpstr>
      <vt:lpstr> 네비게이션 기능 추가하기 </vt:lpstr>
      <vt:lpstr> 표준 HTML과 템플릿 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422</cp:revision>
  <dcterms:created xsi:type="dcterms:W3CDTF">2019-03-04T02:36:55Z</dcterms:created>
  <dcterms:modified xsi:type="dcterms:W3CDTF">2023-06-18T22:29:23Z</dcterms:modified>
</cp:coreProperties>
</file>