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99" r:id="rId3"/>
    <p:sldId id="372" r:id="rId4"/>
    <p:sldId id="370" r:id="rId5"/>
    <p:sldId id="382" r:id="rId6"/>
    <p:sldId id="371" r:id="rId7"/>
    <p:sldId id="373" r:id="rId8"/>
    <p:sldId id="374" r:id="rId9"/>
    <p:sldId id="376" r:id="rId10"/>
    <p:sldId id="377" r:id="rId11"/>
    <p:sldId id="378" r:id="rId12"/>
    <p:sldId id="379" r:id="rId13"/>
    <p:sldId id="380" r:id="rId14"/>
    <p:sldId id="401" r:id="rId15"/>
    <p:sldId id="381" r:id="rId16"/>
    <p:sldId id="383" r:id="rId17"/>
    <p:sldId id="392" r:id="rId18"/>
    <p:sldId id="393" r:id="rId19"/>
    <p:sldId id="394" r:id="rId20"/>
    <p:sldId id="396" r:id="rId21"/>
    <p:sldId id="397" r:id="rId22"/>
    <p:sldId id="398" r:id="rId23"/>
    <p:sldId id="399" r:id="rId24"/>
    <p:sldId id="400" r:id="rId2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=""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=""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=""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704856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>
                <a:solidFill>
                  <a:schemeClr val="tx1"/>
                </a:solidFill>
              </a:rPr>
              <a:t>5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게시물 수정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&amp;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삭제 기능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삭</a:t>
            </a:r>
            <a:r>
              <a:rPr lang="ko-KR" altLang="en-US" dirty="0"/>
              <a:t>제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705678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 삭제 기능 추가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0592" y="1924945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질문 삭제 버튼 추가하기 </a:t>
            </a:r>
            <a:r>
              <a:rPr lang="en-US" altLang="ko-KR" dirty="0" smtClean="0"/>
              <a:t>– board/detail.html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934" y="5085184"/>
            <a:ext cx="4819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data-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uri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는 제이쿼리와 연동하는 부분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c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lass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의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delete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를 선택함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02" y="2461862"/>
            <a:ext cx="7910246" cy="23395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25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삭</a:t>
            </a:r>
            <a:r>
              <a:rPr lang="ko-KR" altLang="en-US" dirty="0"/>
              <a:t>제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80592" y="148478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dirty="0" smtClean="0"/>
              <a:t>질문 삭제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추가하기 </a:t>
            </a:r>
            <a:r>
              <a:rPr lang="en-US" altLang="ko-KR" dirty="0" smtClean="0"/>
              <a:t>– </a:t>
            </a:r>
            <a:r>
              <a:rPr lang="en-US" altLang="ko-KR" dirty="0"/>
              <a:t>board/urls.py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96616" y="2060848"/>
            <a:ext cx="7168684" cy="19389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u</a:t>
            </a:r>
            <a:r>
              <a:rPr lang="en-US" altLang="ko-KR" sz="1600" dirty="0" err="1" smtClean="0"/>
              <a:t>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path(‘question/delete/&lt;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int:question_id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&gt;/’,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views.question_delete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        name=‘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question_delete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’)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]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1943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삭제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80592" y="1487916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ko-KR" altLang="en-US" dirty="0" smtClean="0"/>
              <a:t>질문 삭제 함수 정의하기 </a:t>
            </a:r>
            <a:r>
              <a:rPr lang="en-US" altLang="ko-KR" dirty="0" smtClean="0"/>
              <a:t>– </a:t>
            </a:r>
            <a:r>
              <a:rPr lang="en-US" altLang="ko-KR" dirty="0"/>
              <a:t>board/views.py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60848"/>
            <a:ext cx="6624736" cy="19667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84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삭</a:t>
            </a:r>
            <a:r>
              <a:rPr lang="ko-KR" altLang="en-US" dirty="0"/>
              <a:t>제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705678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제이쿼리로 삭제 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0592" y="1772816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base.html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사용하기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89" y="2192452"/>
            <a:ext cx="9121931" cy="44199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6989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b="1" dirty="0" smtClean="0"/>
              <a:t>jQuery(</a:t>
            </a:r>
            <a:r>
              <a:rPr lang="ko-KR" altLang="en-US" b="1" dirty="0" smtClean="0"/>
              <a:t>제이쿼리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4528" y="1235368"/>
            <a:ext cx="849694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jQuery : </a:t>
            </a:r>
            <a:r>
              <a:rPr lang="ko-KR" altLang="en-US" dirty="0"/>
              <a:t>웹사이트에 자바스크립트를 쉽게 활용할 수 있도록 도와주는 </a:t>
            </a:r>
            <a:r>
              <a:rPr lang="ko-KR" altLang="en-US" dirty="0" smtClean="0"/>
              <a:t>자바스크립트 </a:t>
            </a:r>
            <a:r>
              <a:rPr lang="ko-KR" altLang="en-US" dirty="0"/>
              <a:t>라이브러리입니다</a:t>
            </a:r>
            <a:r>
              <a:rPr lang="en-US" altLang="ko-KR" dirty="0"/>
              <a:t>. 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224932"/>
            <a:ext cx="4155097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2201403"/>
            <a:ext cx="4070065" cy="3689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5278978"/>
            <a:ext cx="2507197" cy="1318374"/>
          </a:xfrm>
          <a:prstGeom prst="rect">
            <a:avLst/>
          </a:prstGeom>
          <a:ln w="19050" cap="sq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6DD618-61E0-4F40-B204-242CFAF546A3}"/>
              </a:ext>
            </a:extLst>
          </p:cNvPr>
          <p:cNvSpPr txBox="1"/>
          <p:nvPr/>
        </p:nvSpPr>
        <p:spPr>
          <a:xfrm>
            <a:off x="3656856" y="4902248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① 링크 클릭 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46DD618-61E0-4F40-B204-242CFAF546A3}"/>
              </a:ext>
            </a:extLst>
          </p:cNvPr>
          <p:cNvSpPr txBox="1"/>
          <p:nvPr/>
        </p:nvSpPr>
        <p:spPr>
          <a:xfrm>
            <a:off x="6825207" y="2656980"/>
            <a:ext cx="2592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② 우측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&gt;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다른이름저장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56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삭</a:t>
            </a:r>
            <a:r>
              <a:rPr lang="ko-KR" altLang="en-US" dirty="0"/>
              <a:t>제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705678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제이쿼리로 알림 창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0592" y="184482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dirty="0" smtClean="0"/>
              <a:t>질문 상세 페이지에 삭제 </a:t>
            </a:r>
            <a:r>
              <a:rPr lang="ko-KR" altLang="en-US" dirty="0" err="1" smtClean="0"/>
              <a:t>알림창</a:t>
            </a:r>
            <a:r>
              <a:rPr lang="ko-KR" altLang="en-US" dirty="0" smtClean="0"/>
              <a:t> 만들기 </a:t>
            </a:r>
            <a:r>
              <a:rPr lang="en-US" altLang="ko-KR" dirty="0" smtClean="0"/>
              <a:t>– board/detail.html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91" y="2480523"/>
            <a:ext cx="5052498" cy="35436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4573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답변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776536" y="1412776"/>
            <a:ext cx="5639289" cy="21375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4" y="2472041"/>
            <a:ext cx="4077451" cy="23251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4018452"/>
            <a:ext cx="5060936" cy="2074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08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705678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답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수정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/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삭제 기능 추가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0592" y="177281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 버튼 추가하기 </a:t>
            </a:r>
            <a:r>
              <a:rPr lang="en-US" altLang="ko-KR" dirty="0" smtClean="0"/>
              <a:t>– board/detail.html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276872"/>
            <a:ext cx="7460627" cy="40922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7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답변 수정</a:t>
            </a:r>
            <a:r>
              <a:rPr lang="en-US" altLang="ko-KR" dirty="0"/>
              <a:t>/</a:t>
            </a:r>
            <a:r>
              <a:rPr lang="ko-KR" altLang="en-US" dirty="0"/>
              <a:t>삭제 기능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80592" y="148478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dirty="0" smtClean="0"/>
              <a:t>답변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 삭제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추가하기 </a:t>
            </a:r>
            <a:r>
              <a:rPr lang="en-US" altLang="ko-KR" dirty="0" smtClean="0"/>
              <a:t>– </a:t>
            </a:r>
            <a:r>
              <a:rPr lang="en-US" altLang="ko-KR" dirty="0"/>
              <a:t>board/urls.py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96616" y="2060848"/>
            <a:ext cx="7168684" cy="26776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u</a:t>
            </a:r>
            <a:r>
              <a:rPr lang="en-US" altLang="ko-KR" sz="1600" dirty="0" err="1" smtClean="0"/>
              <a:t>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path(‘answer/modify/&lt;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int:answer_id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&gt;/’,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views.answer_modify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        name</a:t>
            </a:r>
            <a:r>
              <a:rPr lang="en-US" altLang="ko-KR" sz="1600" b="1" dirty="0">
                <a:solidFill>
                  <a:srgbClr val="C00000"/>
                </a:solidFill>
              </a:rPr>
              <a:t>=‘</a:t>
            </a:r>
            <a:r>
              <a:rPr lang="en-US" altLang="ko-KR" sz="1600" b="1" dirty="0" err="1">
                <a:solidFill>
                  <a:srgbClr val="C00000"/>
                </a:solidFill>
              </a:rPr>
              <a:t>answer_modify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’)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>
                <a:solidFill>
                  <a:srgbClr val="C00000"/>
                </a:solidFill>
              </a:rPr>
              <a:t>path(‘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answer/delete/&lt;</a:t>
            </a:r>
            <a:r>
              <a:rPr lang="en-US" altLang="ko-KR" sz="1600" b="1" dirty="0" err="1">
                <a:solidFill>
                  <a:srgbClr val="C00000"/>
                </a:solidFill>
              </a:rPr>
              <a:t>int:answer_id</a:t>
            </a:r>
            <a:r>
              <a:rPr lang="en-US" altLang="ko-KR" sz="1600" b="1" dirty="0">
                <a:solidFill>
                  <a:srgbClr val="C00000"/>
                </a:solidFill>
              </a:rPr>
              <a:t>&gt;/’,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views.answer_delete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,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           name=‘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answer_</a:t>
            </a:r>
            <a:r>
              <a:rPr lang="en-US" altLang="ko-KR" sz="1600" b="1" dirty="0" err="1">
                <a:solidFill>
                  <a:srgbClr val="C00000"/>
                </a:solidFill>
              </a:rPr>
              <a:t>delete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’)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]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9434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80592" y="1268760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ko-KR" altLang="en-US" dirty="0" smtClean="0"/>
              <a:t>답변 수정 함수 정의하기 </a:t>
            </a:r>
            <a:r>
              <a:rPr lang="en-US" altLang="ko-KR" dirty="0" smtClean="0"/>
              <a:t>– </a:t>
            </a:r>
            <a:r>
              <a:rPr lang="en-US" altLang="ko-KR" dirty="0"/>
              <a:t>board/views.py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84" y="1669532"/>
            <a:ext cx="7897676" cy="4876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5918573" y="5003947"/>
            <a:ext cx="3456384" cy="468052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3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77281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질</a:t>
            </a:r>
            <a:r>
              <a:rPr lang="ko-KR" altLang="en-US" sz="2000" b="1" dirty="0">
                <a:solidFill>
                  <a:schemeClr val="tx1"/>
                </a:solidFill>
              </a:rPr>
              <a:t>문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수정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삭제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48478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314096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답변 수정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삭제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285293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80592" y="126876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dirty="0" smtClean="0"/>
              <a:t>답변 수정 폼</a:t>
            </a:r>
            <a:r>
              <a:rPr lang="en-US" altLang="ko-KR" dirty="0" smtClean="0"/>
              <a:t>(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 작성하기 </a:t>
            </a:r>
            <a:r>
              <a:rPr lang="en-US" altLang="ko-KR" dirty="0" smtClean="0"/>
              <a:t>– </a:t>
            </a:r>
            <a:r>
              <a:rPr lang="en-US" altLang="ko-KR" dirty="0"/>
              <a:t>board/answer_form.html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02242"/>
            <a:ext cx="8039797" cy="46790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111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80592" y="140348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ko-KR" altLang="en-US" dirty="0" smtClean="0"/>
              <a:t>답변 삭제 함수 정의하기 </a:t>
            </a:r>
            <a:r>
              <a:rPr lang="en-US" altLang="ko-KR" dirty="0" smtClean="0"/>
              <a:t>– </a:t>
            </a:r>
            <a:r>
              <a:rPr lang="en-US" altLang="ko-KR" dirty="0"/>
              <a:t>board/views.py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88840"/>
            <a:ext cx="7369179" cy="18746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2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80592" y="1331476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수정일시</a:t>
            </a:r>
            <a:r>
              <a:rPr lang="ko-KR" altLang="en-US" dirty="0" smtClean="0"/>
              <a:t> 표시하기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194" y="1856776"/>
            <a:ext cx="7213394" cy="42944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11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80592" y="133147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수정일시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질문</a:t>
            </a:r>
            <a:r>
              <a:rPr lang="en-US" altLang="ko-KR" dirty="0" smtClean="0"/>
              <a:t>)</a:t>
            </a:r>
            <a:r>
              <a:rPr lang="ko-KR" altLang="en-US" dirty="0" smtClean="0"/>
              <a:t> 표시하기 </a:t>
            </a:r>
            <a:r>
              <a:rPr lang="en-US" altLang="ko-KR" dirty="0" smtClean="0"/>
              <a:t>– board/detail.py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39" y="1844824"/>
            <a:ext cx="5989839" cy="4381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5396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80592" y="133147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수정일시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en-US" altLang="ko-KR" dirty="0" smtClean="0"/>
              <a:t>)</a:t>
            </a:r>
            <a:r>
              <a:rPr lang="ko-KR" altLang="en-US" dirty="0" smtClean="0"/>
              <a:t> 표시하기 </a:t>
            </a:r>
            <a:r>
              <a:rPr lang="en-US" altLang="ko-KR" dirty="0" smtClean="0"/>
              <a:t>– board/detail.py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612" y="1888638"/>
            <a:ext cx="6172735" cy="43590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88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수정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68" y="1412776"/>
            <a:ext cx="4057096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60" y="2636912"/>
            <a:ext cx="3456384" cy="23180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4221088"/>
            <a:ext cx="4176464" cy="18222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423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Qusetion</a:t>
            </a:r>
            <a:r>
              <a:rPr lang="en-US" altLang="ko-KR" dirty="0"/>
              <a:t>. Answer </a:t>
            </a:r>
            <a:r>
              <a:rPr lang="ko-KR" altLang="en-US" dirty="0" smtClean="0"/>
              <a:t>모델 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705678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Qusetion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Answer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모델에 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modify_date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필드 추가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4716" y="1916832"/>
            <a:ext cx="6552728" cy="26776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</a:t>
            </a:r>
            <a:r>
              <a:rPr lang="en-US" altLang="ko-KR" sz="1600" dirty="0" smtClean="0"/>
              <a:t>lass Question(</a:t>
            </a:r>
            <a:r>
              <a:rPr lang="en-US" altLang="ko-KR" sz="1600" dirty="0" err="1" smtClean="0"/>
              <a:t>models.Model</a:t>
            </a:r>
            <a:r>
              <a:rPr lang="en-US" altLang="ko-KR" sz="1600" dirty="0" smtClean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…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modify_date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=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models.DateTimeField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(null=True, blank=True)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class Answer(</a:t>
            </a:r>
            <a:r>
              <a:rPr lang="en-US" altLang="ko-KR" sz="1600" dirty="0" err="1" smtClean="0"/>
              <a:t>models.Model</a:t>
            </a:r>
            <a:r>
              <a:rPr lang="en-US" altLang="ko-KR" sz="1600" dirty="0" smtClean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…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b="1" dirty="0" err="1">
                <a:solidFill>
                  <a:srgbClr val="C00000"/>
                </a:solidFill>
              </a:rPr>
              <a:t>modify_date</a:t>
            </a:r>
            <a:r>
              <a:rPr lang="en-US" altLang="ko-KR" sz="1600" b="1" dirty="0">
                <a:solidFill>
                  <a:srgbClr val="C0000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models.DateTimeField</a:t>
            </a:r>
            <a:r>
              <a:rPr lang="en-US" altLang="ko-KR" sz="1600" b="1" dirty="0">
                <a:solidFill>
                  <a:srgbClr val="C00000"/>
                </a:solidFill>
              </a:rPr>
              <a:t>(null=True,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blank=True)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4716" y="4869160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n</a:t>
            </a:r>
            <a:r>
              <a:rPr lang="en-US" altLang="ko-KR" sz="1600" dirty="0" smtClean="0"/>
              <a:t>ull=True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modify_date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칼럼에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을 허용한다는 의미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b</a:t>
            </a:r>
            <a:r>
              <a:rPr lang="en-US" altLang="ko-KR" sz="1600" dirty="0" smtClean="0"/>
              <a:t>lank=True</a:t>
            </a:r>
            <a:r>
              <a:rPr lang="ko-KR" altLang="en-US" sz="1600" dirty="0" smtClean="0"/>
              <a:t>는 작성 폼에서 </a:t>
            </a:r>
            <a:r>
              <a:rPr lang="en-US" altLang="ko-KR" sz="1600" dirty="0" err="1" smtClean="0"/>
              <a:t>form.is_valid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검사시</a:t>
            </a:r>
            <a:r>
              <a:rPr lang="ko-KR" altLang="en-US" sz="1600" dirty="0" smtClean="0"/>
              <a:t> 값이 없어도 된다는 의미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253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Qusetion</a:t>
            </a:r>
            <a:r>
              <a:rPr lang="en-US" altLang="ko-KR" dirty="0"/>
              <a:t>. Answer </a:t>
            </a:r>
            <a:r>
              <a:rPr lang="ko-KR" altLang="en-US" dirty="0" smtClean="0"/>
              <a:t>모델 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340768"/>
            <a:ext cx="698477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m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akemigrations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migrate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명령 수행하기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8348" y="1988840"/>
            <a:ext cx="736706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mysite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)C:\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webproject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\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mysite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&gt;python  manage.py 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makemigrations</a:t>
            </a:r>
            <a:endParaRPr lang="en-US" altLang="ko-KR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mysite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)C:\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webproject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\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mysite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&gt;python  manage.py 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migrate</a:t>
            </a:r>
            <a:endParaRPr lang="en-US" altLang="ko-KR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3140968"/>
            <a:ext cx="5472608" cy="30260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673080" y="3536633"/>
            <a:ext cx="2808312" cy="34051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0004_auto_20210718_0729.py</a:t>
            </a:r>
            <a:endParaRPr kumimoji="1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9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수정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705678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 수정 기능 추가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0592" y="1924945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질문 수정 버튼 추가하기 </a:t>
            </a:r>
            <a:r>
              <a:rPr lang="en-US" altLang="ko-KR" dirty="0" smtClean="0"/>
              <a:t>– board/detail.html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420888"/>
            <a:ext cx="6485182" cy="35588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84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수정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80592" y="148478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dirty="0" smtClean="0"/>
              <a:t>질문 수정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추가하기 </a:t>
            </a:r>
            <a:r>
              <a:rPr lang="en-US" altLang="ko-KR" dirty="0" smtClean="0"/>
              <a:t>– </a:t>
            </a:r>
            <a:r>
              <a:rPr lang="en-US" altLang="ko-KR" dirty="0"/>
              <a:t>board/urls.py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96616" y="2060848"/>
            <a:ext cx="7168684" cy="19389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u</a:t>
            </a:r>
            <a:r>
              <a:rPr lang="en-US" altLang="ko-KR" sz="1600" dirty="0" err="1" smtClean="0"/>
              <a:t>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path(‘question/modify/&lt;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int:question_id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&gt;/’,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views.question_modify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        name=‘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question_modify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’)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]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66876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수정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80592" y="1268760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ko-KR" altLang="en-US" dirty="0" smtClean="0"/>
              <a:t>질문 수정 함수 정의하기 </a:t>
            </a:r>
            <a:r>
              <a:rPr lang="en-US" altLang="ko-KR" dirty="0" smtClean="0"/>
              <a:t>– </a:t>
            </a:r>
            <a:r>
              <a:rPr lang="en-US" altLang="ko-KR" dirty="0"/>
              <a:t>board/views.py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833" y="1658985"/>
            <a:ext cx="6955760" cy="47070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450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삭</a:t>
            </a:r>
            <a:r>
              <a:rPr lang="ko-KR" altLang="en-US" dirty="0"/>
              <a:t>제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484784"/>
            <a:ext cx="4464496" cy="29358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3429000"/>
            <a:ext cx="5097408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731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7563</TotalTime>
  <Words>456</Words>
  <Application>Microsoft Office PowerPoint</Application>
  <PresentationFormat>A4 용지(210x297mm)</PresentationFormat>
  <Paragraphs>109</Paragraphs>
  <Slides>24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5장.  게시물 수정 &amp; 삭제 기능</vt:lpstr>
      <vt:lpstr>목 차</vt:lpstr>
      <vt:lpstr> 질문 수정 기능</vt:lpstr>
      <vt:lpstr> Qusetion. Answer 모델 수정</vt:lpstr>
      <vt:lpstr> Qusetion. Answer 모델 수정</vt:lpstr>
      <vt:lpstr> 질문 수정 기능</vt:lpstr>
      <vt:lpstr> 질문 수정 기능</vt:lpstr>
      <vt:lpstr> 질문 수정 기능</vt:lpstr>
      <vt:lpstr> 질문 삭제 기능</vt:lpstr>
      <vt:lpstr> 질문 삭제 기능</vt:lpstr>
      <vt:lpstr> 질문 삭제 기능</vt:lpstr>
      <vt:lpstr> 질문 삭제 기능</vt:lpstr>
      <vt:lpstr> 질문 삭제 기능</vt:lpstr>
      <vt:lpstr> jQuery(제이쿼리)</vt:lpstr>
      <vt:lpstr> 질문 삭제 기능</vt:lpstr>
      <vt:lpstr> 답변 수정/삭제 기능</vt:lpstr>
      <vt:lpstr> 답변 수정/삭제 기능</vt:lpstr>
      <vt:lpstr> 답변 수정/삭제 기능</vt:lpstr>
      <vt:lpstr> 답변 수정/삭제 기능</vt:lpstr>
      <vt:lpstr> 답변 수정/삭제 기능</vt:lpstr>
      <vt:lpstr> 답변 수정/삭제 기능</vt:lpstr>
      <vt:lpstr> 답변 수정/삭제 기능</vt:lpstr>
      <vt:lpstr> 답변 수정/삭제 기능</vt:lpstr>
      <vt:lpstr> 답변 수정/삭제 기능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김기용</cp:lastModifiedBy>
  <cp:revision>444</cp:revision>
  <dcterms:created xsi:type="dcterms:W3CDTF">2019-03-04T02:36:55Z</dcterms:created>
  <dcterms:modified xsi:type="dcterms:W3CDTF">2022-03-10T20:41:16Z</dcterms:modified>
</cp:coreProperties>
</file>