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87" r:id="rId3"/>
    <p:sldId id="371" r:id="rId4"/>
    <p:sldId id="373" r:id="rId5"/>
    <p:sldId id="370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8" r:id="rId15"/>
    <p:sldId id="382" r:id="rId16"/>
    <p:sldId id="386" r:id="rId17"/>
    <p:sldId id="383" r:id="rId18"/>
    <p:sldId id="384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8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추천 기능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 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+mn-ea"/>
              </a:rPr>
              <a:t>추천 버튼 확인 창 만들기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2640" y="1751553"/>
            <a:ext cx="5256584" cy="4893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{% </a:t>
            </a:r>
            <a:r>
              <a:rPr lang="en-US" altLang="ko-KR" sz="1600" dirty="0"/>
              <a:t>block script %}</a:t>
            </a:r>
            <a:br>
              <a:rPr lang="en-US" altLang="ko-KR" sz="1600" dirty="0"/>
            </a:br>
            <a:r>
              <a:rPr lang="en-US" altLang="ko-KR" sz="1600" dirty="0"/>
              <a:t>&lt;</a:t>
            </a:r>
            <a:r>
              <a:rPr lang="en-US" altLang="ko-KR" sz="1600" b="1" dirty="0"/>
              <a:t>script type="text/</a:t>
            </a:r>
            <a:r>
              <a:rPr lang="en-US" altLang="ko-KR" sz="1600" b="1" dirty="0" err="1"/>
              <a:t>javascript</a:t>
            </a:r>
            <a:r>
              <a:rPr lang="en-US" altLang="ko-KR" sz="1600" b="1" dirty="0"/>
              <a:t>"</a:t>
            </a:r>
            <a:r>
              <a:rPr lang="en-US" altLang="ko-KR" sz="1600" dirty="0"/>
              <a:t>&gt;</a:t>
            </a:r>
            <a:br>
              <a:rPr lang="en-US" altLang="ko-KR" sz="1600" dirty="0"/>
            </a:br>
            <a:r>
              <a:rPr lang="en-US" altLang="ko-KR" sz="1600" dirty="0"/>
              <a:t>  $(document).ready(function(){</a:t>
            </a:r>
            <a:br>
              <a:rPr lang="en-US" altLang="ko-KR" sz="1600" dirty="0"/>
            </a:br>
            <a:r>
              <a:rPr lang="en-US" altLang="ko-KR" sz="1600" dirty="0"/>
              <a:t>    //</a:t>
            </a:r>
            <a:r>
              <a:rPr lang="ko-KR" altLang="en-US" sz="1600" dirty="0"/>
              <a:t>삭제 </a:t>
            </a:r>
            <a:r>
              <a:rPr lang="ko-KR" altLang="en-US" sz="1600" dirty="0" smtClean="0"/>
              <a:t>처리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(…</a:t>
            </a:r>
            <a:r>
              <a:rPr lang="ko-KR" altLang="en-US" sz="1600" dirty="0" smtClean="0"/>
              <a:t>생략</a:t>
            </a:r>
            <a:r>
              <a:rPr lang="en-US" altLang="ko-KR" sz="1600" dirty="0" smtClean="0"/>
              <a:t>…)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//</a:t>
            </a:r>
            <a:r>
              <a:rPr lang="ko-KR" altLang="en-US" sz="1600" dirty="0"/>
              <a:t>추천 처리</a:t>
            </a:r>
            <a:br>
              <a:rPr lang="ko-KR" altLang="en-US" sz="1600" dirty="0"/>
            </a:br>
            <a:r>
              <a:rPr lang="ko-KR" altLang="en-US" sz="1600" dirty="0"/>
              <a:t>    </a:t>
            </a:r>
            <a:r>
              <a:rPr lang="ko-KR" altLang="en-US" sz="1600" dirty="0" smtClean="0"/>
              <a:t>  </a:t>
            </a:r>
            <a:r>
              <a:rPr lang="en-US" altLang="ko-KR" sz="1600" dirty="0" smtClean="0">
                <a:solidFill>
                  <a:srgbClr val="C00000"/>
                </a:solidFill>
              </a:rPr>
              <a:t>$(".</a:t>
            </a:r>
            <a:r>
              <a:rPr lang="en-US" altLang="ko-KR" sz="1600" dirty="0">
                <a:solidFill>
                  <a:srgbClr val="C00000"/>
                </a:solidFill>
              </a:rPr>
              <a:t>recommend").on('click', function(){</a:t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if(confirm</a:t>
            </a:r>
            <a:r>
              <a:rPr lang="en-US" altLang="ko-KR" sz="1600" dirty="0">
                <a:solidFill>
                  <a:srgbClr val="C00000"/>
                </a:solidFill>
              </a:rPr>
              <a:t>("</a:t>
            </a:r>
            <a:r>
              <a:rPr lang="ko-KR" altLang="en-US" sz="1600" dirty="0">
                <a:solidFill>
                  <a:srgbClr val="C00000"/>
                </a:solidFill>
              </a:rPr>
              <a:t>정말로 추천하시겠습니까</a:t>
            </a:r>
            <a:r>
              <a:rPr lang="en-US" altLang="ko-KR" sz="1600" dirty="0">
                <a:solidFill>
                  <a:srgbClr val="C00000"/>
                </a:solidFill>
              </a:rPr>
              <a:t>?")){</a:t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location.href</a:t>
            </a:r>
            <a:r>
              <a:rPr lang="en-US" altLang="ko-KR" sz="1600" dirty="0">
                <a:solidFill>
                  <a:srgbClr val="C00000"/>
                </a:solidFill>
              </a:rPr>
              <a:t>=$(this).data('</a:t>
            </a:r>
            <a:r>
              <a:rPr lang="en-US" altLang="ko-KR" sz="1600" dirty="0" err="1">
                <a:solidFill>
                  <a:srgbClr val="C00000"/>
                </a:solidFill>
              </a:rPr>
              <a:t>uri</a:t>
            </a:r>
            <a:r>
              <a:rPr lang="en-US" altLang="ko-KR" sz="1600" dirty="0">
                <a:solidFill>
                  <a:srgbClr val="C00000"/>
                </a:solidFill>
              </a:rPr>
              <a:t>');</a:t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 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}</a:t>
            </a:r>
            <a:r>
              <a:rPr lang="en-US" altLang="ko-KR" sz="1600" dirty="0">
                <a:solidFill>
                  <a:srgbClr val="C00000"/>
                </a:solidFill>
              </a:rPr>
              <a:t/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});</a:t>
            </a:r>
            <a:r>
              <a:rPr lang="en-US" altLang="ko-KR" sz="1600" dirty="0">
                <a:solidFill>
                  <a:srgbClr val="C00000"/>
                </a:solidFill>
              </a:rPr>
              <a:t/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/>
              <a:t>  });</a:t>
            </a:r>
            <a:br>
              <a:rPr lang="en-US" altLang="ko-KR" sz="1600" dirty="0"/>
            </a:br>
            <a:r>
              <a:rPr lang="en-US" altLang="ko-KR" sz="1600" dirty="0"/>
              <a:t>&lt;/</a:t>
            </a:r>
            <a:r>
              <a:rPr lang="en-US" altLang="ko-KR" sz="1600" b="1" dirty="0"/>
              <a:t>script</a:t>
            </a:r>
            <a:r>
              <a:rPr lang="en-US" altLang="ko-KR" sz="1600" dirty="0" smtClean="0"/>
              <a:t>&gt;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 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73691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+mn-ea"/>
              </a:rPr>
              <a:t>질문 추천 </a:t>
            </a: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err="1" smtClean="0">
                <a:latin typeface="+mn-ea"/>
              </a:rPr>
              <a:t>매핑</a:t>
            </a:r>
            <a:r>
              <a:rPr lang="ko-KR" altLang="en-US" dirty="0" smtClean="0">
                <a:latin typeface="+mn-ea"/>
              </a:rPr>
              <a:t>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907247"/>
            <a:ext cx="7560840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path(‘vote/question/&lt;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int:question_id</a:t>
            </a:r>
            <a:r>
              <a:rPr lang="en-US" altLang="ko-KR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views.vote_question</a:t>
            </a:r>
            <a:r>
              <a:rPr lang="en-US" altLang="ko-KR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b="1" dirty="0">
                <a:solidFill>
                  <a:srgbClr val="C00000"/>
                </a:solidFill>
              </a:rPr>
              <a:t>=‘</a:t>
            </a:r>
            <a:r>
              <a:rPr lang="en-US" altLang="ko-KR" b="1" dirty="0" err="1">
                <a:solidFill>
                  <a:srgbClr val="C00000"/>
                </a:solidFill>
              </a:rPr>
              <a:t>vote_question</a:t>
            </a:r>
            <a:r>
              <a:rPr lang="en-US" altLang="ko-KR" b="1" dirty="0">
                <a:solidFill>
                  <a:srgbClr val="C00000"/>
                </a:solidFill>
              </a:rPr>
              <a:t>’)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12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 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4985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+mn-ea"/>
              </a:rPr>
              <a:t>질문 추천 함수 추가하기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16832"/>
            <a:ext cx="7679043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01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자신의 글 </a:t>
            </a:r>
            <a:r>
              <a:rPr lang="ko-KR" altLang="en-US" dirty="0" err="1" smtClean="0"/>
              <a:t>추천시</a:t>
            </a:r>
            <a:r>
              <a:rPr lang="ko-KR" altLang="en-US" dirty="0" smtClean="0"/>
              <a:t> 오류 표시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5. </a:t>
            </a:r>
            <a:r>
              <a:rPr lang="ko-KR" altLang="en-US" dirty="0" smtClean="0">
                <a:latin typeface="+mn-ea"/>
              </a:rPr>
              <a:t>자신이 쓴 글 </a:t>
            </a:r>
            <a:r>
              <a:rPr lang="ko-KR" altLang="en-US" dirty="0" err="1" smtClean="0">
                <a:latin typeface="+mn-ea"/>
              </a:rPr>
              <a:t>추천시</a:t>
            </a:r>
            <a:r>
              <a:rPr lang="ko-KR" altLang="en-US" dirty="0" smtClean="0">
                <a:latin typeface="+mn-ea"/>
              </a:rPr>
              <a:t> 오류 표시하기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6911939" cy="44504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38" y="2060848"/>
            <a:ext cx="3060591" cy="24412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95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질문 목록에 추천수 표시하기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196752"/>
            <a:ext cx="8269220" cy="18512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2636912"/>
            <a:ext cx="6516724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47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/>
              <a:t>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628800"/>
            <a:ext cx="8049344" cy="3923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4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/>
              <a:t>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답</a:t>
            </a:r>
            <a:r>
              <a:rPr lang="ko-KR" altLang="en-US" dirty="0">
                <a:latin typeface="+mn-ea"/>
              </a:rPr>
              <a:t>변</a:t>
            </a:r>
            <a:r>
              <a:rPr lang="ko-KR" altLang="en-US" dirty="0" smtClean="0">
                <a:latin typeface="+mn-ea"/>
              </a:rPr>
              <a:t> 추천 버튼 만들기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0592" y="1556792"/>
            <a:ext cx="7556512" cy="52629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&lt;h5 class="border-bottom my-3 py-2"&gt;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{{ </a:t>
            </a:r>
            <a:r>
              <a:rPr lang="en-US" altLang="ko-KR" sz="1400" dirty="0" err="1" smtClean="0"/>
              <a:t>question.answer_set.count</a:t>
            </a:r>
            <a:r>
              <a:rPr lang="en-US" altLang="ko-KR" sz="1400" dirty="0" smtClean="0"/>
              <a:t> }}</a:t>
            </a:r>
            <a:r>
              <a:rPr lang="ko-KR" altLang="en-US" sz="1400" dirty="0" smtClean="0"/>
              <a:t>개의 답변이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&lt;/h5&gt;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&lt;div class="row my-3"&gt;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&lt;div class="col-1"&gt;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추천 영역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   </a:t>
            </a:r>
            <a:r>
              <a:rPr lang="en-US" altLang="ko-KR" sz="1400" b="1" dirty="0">
                <a:solidFill>
                  <a:srgbClr val="C00000"/>
                </a:solidFill>
              </a:rPr>
              <a:t>&lt;div class="</a:t>
            </a:r>
            <a:r>
              <a:rPr lang="en-US" altLang="ko-KR" sz="1400" b="1" dirty="0" err="1">
                <a:solidFill>
                  <a:srgbClr val="C00000"/>
                </a:solidFill>
              </a:rPr>
              <a:t>bg</a:t>
            </a:r>
            <a:r>
              <a:rPr lang="en-US" altLang="ko-KR" sz="1400" b="1" dirty="0">
                <a:solidFill>
                  <a:srgbClr val="C00000"/>
                </a:solidFill>
              </a:rPr>
              <a:t>-light text-center p-3 border font-weight-bolder mb-1"&gt;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  {{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answer.voter.count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}}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&lt;/</a:t>
            </a:r>
            <a:r>
              <a:rPr lang="en-US" altLang="ko-KR" sz="1400" b="1" dirty="0">
                <a:solidFill>
                  <a:srgbClr val="C00000"/>
                </a:solidFill>
              </a:rPr>
              <a:t>div&gt;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&lt;</a:t>
            </a:r>
            <a:r>
              <a:rPr lang="en-US" altLang="ko-KR" sz="1400" b="1" dirty="0">
                <a:solidFill>
                  <a:srgbClr val="C00000"/>
                </a:solidFill>
              </a:rPr>
              <a:t>a </a:t>
            </a:r>
            <a:r>
              <a:rPr lang="en-US" altLang="ko-KR" sz="1400" b="1" dirty="0" err="1">
                <a:solidFill>
                  <a:srgbClr val="C00000"/>
                </a:solidFill>
              </a:rPr>
              <a:t>href</a:t>
            </a:r>
            <a:r>
              <a:rPr lang="en-US" altLang="ko-KR" sz="1400" b="1" dirty="0">
                <a:solidFill>
                  <a:srgbClr val="C00000"/>
                </a:solidFill>
              </a:rPr>
              <a:t>="#" data-</a:t>
            </a:r>
            <a:r>
              <a:rPr lang="en-US" altLang="ko-KR" sz="1400" b="1" dirty="0" err="1">
                <a:solidFill>
                  <a:srgbClr val="C00000"/>
                </a:solidFill>
              </a:rPr>
              <a:t>uri</a:t>
            </a:r>
            <a:r>
              <a:rPr lang="en-US" altLang="ko-KR" sz="1400" b="1" dirty="0">
                <a:solidFill>
                  <a:srgbClr val="C00000"/>
                </a:solidFill>
              </a:rPr>
              <a:t>="{% </a:t>
            </a:r>
            <a:r>
              <a:rPr lang="en-US" altLang="ko-KR" sz="1400" b="1" dirty="0" err="1">
                <a:solidFill>
                  <a:srgbClr val="C00000"/>
                </a:solidFill>
              </a:rPr>
              <a:t>url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‘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board:vote_answer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' answer.id </a:t>
            </a:r>
            <a:r>
              <a:rPr lang="en-US" altLang="ko-KR" sz="1400" b="1" dirty="0">
                <a:solidFill>
                  <a:srgbClr val="C00000"/>
                </a:solidFill>
              </a:rPr>
              <a:t>%}"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class</a:t>
            </a:r>
            <a:r>
              <a:rPr lang="en-US" altLang="ko-KR" sz="1400" b="1" dirty="0">
                <a:solidFill>
                  <a:srgbClr val="C00000"/>
                </a:solidFill>
              </a:rPr>
              <a:t>="recommend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btn-sm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</a:t>
            </a:r>
            <a:r>
              <a:rPr lang="en-US" altLang="ko-KR" sz="1400" b="1" dirty="0">
                <a:solidFill>
                  <a:srgbClr val="C00000"/>
                </a:solidFill>
              </a:rPr>
              <a:t>-secondary </a:t>
            </a:r>
            <a:r>
              <a:rPr lang="en-US" altLang="ko-KR" sz="1400" b="1" dirty="0" err="1">
                <a:solidFill>
                  <a:srgbClr val="C00000"/>
                </a:solidFill>
              </a:rPr>
              <a:t>btn</a:t>
            </a:r>
            <a:r>
              <a:rPr lang="en-US" altLang="ko-KR" sz="1400" b="1" dirty="0">
                <a:solidFill>
                  <a:srgbClr val="C00000"/>
                </a:solidFill>
              </a:rPr>
              <a:t>-block my-1"&gt;</a:t>
            </a:r>
            <a:r>
              <a:rPr lang="ko-KR" altLang="en-US" sz="1400" b="1" dirty="0">
                <a:solidFill>
                  <a:srgbClr val="C00000"/>
                </a:solidFill>
              </a:rPr>
              <a:t>추천</a:t>
            </a:r>
            <a:r>
              <a:rPr lang="en-US" altLang="ko-KR" sz="1400" b="1" dirty="0">
                <a:solidFill>
                  <a:srgbClr val="C00000"/>
                </a:solidFill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&lt;/div&gt;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    &lt;div class="col-11"&gt;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답변 영역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&lt;!-- </a:t>
            </a:r>
            <a:r>
              <a:rPr lang="ko-KR" altLang="en-US" sz="1400" dirty="0"/>
              <a:t>기존 내용</a:t>
            </a:r>
            <a:r>
              <a:rPr lang="en-US" altLang="ko-KR" sz="1400" dirty="0"/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&lt;/</a:t>
            </a:r>
            <a:r>
              <a:rPr lang="en-US" altLang="ko-KR" sz="1400" b="1" dirty="0">
                <a:solidFill>
                  <a:srgbClr val="C00000"/>
                </a:solidFill>
              </a:rPr>
              <a:t>div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&lt;/div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i="1" dirty="0"/>
              <a:t>&lt;!--</a:t>
            </a:r>
            <a:r>
              <a:rPr lang="ko-KR" altLang="en-US" sz="1400" i="1" dirty="0"/>
              <a:t>답변 등록 폼</a:t>
            </a:r>
            <a:r>
              <a:rPr lang="en-US" altLang="ko-KR" sz="1400" i="1" dirty="0"/>
              <a:t>--&gt;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/>
              <a:t>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>
                <a:latin typeface="+mn-ea"/>
              </a:rPr>
              <a:t>답변 추천 </a:t>
            </a: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err="1" smtClean="0">
                <a:latin typeface="+mn-ea"/>
              </a:rPr>
              <a:t>매핑</a:t>
            </a:r>
            <a:r>
              <a:rPr lang="ko-KR" altLang="en-US" dirty="0" smtClean="0">
                <a:latin typeface="+mn-ea"/>
              </a:rPr>
              <a:t>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844824"/>
            <a:ext cx="7168684" cy="21162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path(‘vote/answer</a:t>
            </a:r>
            <a:r>
              <a:rPr lang="en-US" altLang="ko-KR" b="1" dirty="0">
                <a:solidFill>
                  <a:srgbClr val="C00000"/>
                </a:solidFill>
              </a:rPr>
              <a:t>/&lt;</a:t>
            </a:r>
            <a:r>
              <a:rPr lang="en-US" altLang="ko-KR" b="1" dirty="0" err="1">
                <a:solidFill>
                  <a:srgbClr val="C00000"/>
                </a:solidFill>
              </a:rPr>
              <a:t>int:answer_id</a:t>
            </a:r>
            <a:r>
              <a:rPr lang="en-US" altLang="ko-KR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b="1" dirty="0" err="1">
                <a:solidFill>
                  <a:srgbClr val="C00000"/>
                </a:solidFill>
              </a:rPr>
              <a:t>views.vote_answer</a:t>
            </a:r>
            <a:r>
              <a:rPr lang="en-US" altLang="ko-KR" b="1" dirty="0">
                <a:solidFill>
                  <a:srgbClr val="C00000"/>
                </a:solidFill>
              </a:rPr>
              <a:t>,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b="1" dirty="0">
                <a:solidFill>
                  <a:srgbClr val="C00000"/>
                </a:solidFill>
              </a:rPr>
              <a:t>=‘</a:t>
            </a:r>
            <a:r>
              <a:rPr lang="en-US" altLang="ko-KR" b="1" dirty="0" err="1">
                <a:solidFill>
                  <a:srgbClr val="C00000"/>
                </a:solidFill>
              </a:rPr>
              <a:t>vote_answer</a:t>
            </a:r>
            <a:r>
              <a:rPr lang="en-US" altLang="ko-KR" b="1" dirty="0">
                <a:solidFill>
                  <a:srgbClr val="C00000"/>
                </a:solidFill>
              </a:rPr>
              <a:t>’)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72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/>
              <a:t>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>
                <a:latin typeface="+mn-ea"/>
              </a:rPr>
              <a:t>답변 추천 함수 추가하기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843353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88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556792"/>
            <a:ext cx="7849281" cy="2446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573015"/>
            <a:ext cx="5829806" cy="2507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40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8208912" cy="18928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Question, Answer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변경하기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다대다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관계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ManyToMany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: </a:t>
            </a:r>
            <a:r>
              <a:rPr lang="ko-KR" altLang="en-US" dirty="0" smtClean="0">
                <a:latin typeface="+mn-ea"/>
              </a:rPr>
              <a:t>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개에 여러 명이 추천할 수 있고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반대로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1</a:t>
            </a:r>
            <a:r>
              <a:rPr lang="ko-KR" altLang="en-US" dirty="0" smtClean="0">
                <a:latin typeface="+mn-ea"/>
              </a:rPr>
              <a:t>명은 여러 개의 글을 추천할 수 있음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1. Question </a:t>
            </a:r>
            <a:r>
              <a:rPr lang="ko-KR" altLang="en-US" dirty="0" smtClean="0">
                <a:latin typeface="+mn-ea"/>
              </a:rPr>
              <a:t>모델에 </a:t>
            </a:r>
            <a:r>
              <a:rPr lang="en-US" altLang="ko-KR" dirty="0" smtClean="0">
                <a:latin typeface="+mn-ea"/>
              </a:rPr>
              <a:t>voter </a:t>
            </a:r>
            <a:r>
              <a:rPr lang="ko-KR" altLang="en-US" dirty="0" smtClean="0">
                <a:latin typeface="+mn-ea"/>
              </a:rPr>
              <a:t>필드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6724" y="3199616"/>
            <a:ext cx="7096676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class </a:t>
            </a:r>
            <a:r>
              <a:rPr lang="en-US" altLang="ko-KR" sz="1600" dirty="0"/>
              <a:t>Question(</a:t>
            </a:r>
            <a:r>
              <a:rPr lang="en-US" altLang="ko-KR" sz="1600" dirty="0" err="1"/>
              <a:t>models.Model</a:t>
            </a:r>
            <a:r>
              <a:rPr lang="en-US" altLang="ko-KR" sz="1600" dirty="0"/>
              <a:t>):</a:t>
            </a:r>
            <a:br>
              <a:rPr lang="en-US" altLang="ko-KR" sz="1600" dirty="0"/>
            </a:br>
            <a:r>
              <a:rPr lang="en-US" altLang="ko-KR" sz="1600" dirty="0"/>
              <a:t>    author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(User, </a:t>
            </a:r>
            <a:r>
              <a:rPr lang="en-US" altLang="ko-KR" sz="1600" dirty="0" err="1" smtClean="0"/>
              <a:t>on_delete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models.CASCADE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subject = </a:t>
            </a:r>
            <a:r>
              <a:rPr lang="en-US" altLang="ko-KR" sz="1600" dirty="0" err="1"/>
              <a:t>models.CharField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max_length</a:t>
            </a:r>
            <a:r>
              <a:rPr lang="en-US" altLang="ko-KR" sz="1600" dirty="0"/>
              <a:t>=200)</a:t>
            </a:r>
            <a:br>
              <a:rPr lang="en-US" altLang="ko-KR" sz="1600" dirty="0"/>
            </a:br>
            <a:r>
              <a:rPr lang="en-US" altLang="ko-KR" sz="1600" dirty="0"/>
              <a:t>    content = </a:t>
            </a:r>
            <a:r>
              <a:rPr lang="en-US" altLang="ko-KR" sz="1600" dirty="0" err="1"/>
              <a:t>models.TextField</a:t>
            </a:r>
            <a:r>
              <a:rPr lang="en-US" altLang="ko-KR" sz="1600" dirty="0"/>
              <a:t>()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create_date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(null=</a:t>
            </a:r>
            <a:r>
              <a:rPr lang="en-US" altLang="ko-KR" sz="1600" b="1" dirty="0"/>
              <a:t>True</a:t>
            </a:r>
            <a:r>
              <a:rPr lang="en-US" altLang="ko-KR" sz="1600" dirty="0"/>
              <a:t>, blank=</a:t>
            </a:r>
            <a:r>
              <a:rPr lang="en-US" altLang="ko-KR" sz="1600" b="1" dirty="0"/>
              <a:t>True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voter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models.ManyToManyField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(User)</a:t>
            </a:r>
          </a:p>
        </p:txBody>
      </p:sp>
    </p:spTree>
    <p:extLst>
      <p:ext uri="{BB962C8B-B14F-4D97-AF65-F5344CB8AC3E}">
        <p14:creationId xmlns:p14="http://schemas.microsoft.com/office/powerpoint/2010/main" val="8311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82089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Question, Answer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변경하기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620661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37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36993"/>
            <a:ext cx="6552728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2. </a:t>
            </a:r>
            <a:r>
              <a:rPr lang="en-US" altLang="ko-KR" dirty="0" err="1" smtClean="0">
                <a:latin typeface="+mn-ea"/>
              </a:rPr>
              <a:t>Makemigrations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오류 해결하기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2132856"/>
            <a:ext cx="8784976" cy="1561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92560" y="4005064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오류 내용</a:t>
            </a:r>
            <a:endParaRPr lang="en-US" altLang="ko-KR" b="1" dirty="0" smtClean="0"/>
          </a:p>
          <a:p>
            <a:r>
              <a:rPr lang="en-US" altLang="ko-KR" dirty="0" smtClean="0"/>
              <a:t>Question </a:t>
            </a:r>
            <a:r>
              <a:rPr lang="ko-KR" altLang="en-US" dirty="0" smtClean="0"/>
              <a:t>모델에서 사용한 </a:t>
            </a:r>
            <a:r>
              <a:rPr lang="en-US" altLang="ko-KR" dirty="0" smtClean="0"/>
              <a:t>author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voter </a:t>
            </a:r>
            <a:r>
              <a:rPr lang="ko-KR" altLang="en-US" dirty="0" smtClean="0"/>
              <a:t>필드가 모두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모델을 참조하고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접근할 경우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필드를 기준으로 할지 </a:t>
            </a:r>
            <a:r>
              <a:rPr lang="en-US" altLang="ko-KR" dirty="0" smtClean="0"/>
              <a:t>voter </a:t>
            </a:r>
            <a:r>
              <a:rPr lang="ko-KR" altLang="en-US" dirty="0" smtClean="0"/>
              <a:t>필드를 기준으로 할지 장고가 판단할 수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오류 해결</a:t>
            </a:r>
            <a:endParaRPr lang="en-US" altLang="ko-KR" b="1" dirty="0" smtClean="0"/>
          </a:p>
          <a:p>
            <a:r>
              <a:rPr lang="en-US" altLang="ko-KR" dirty="0" smtClean="0"/>
              <a:t>‘HINT’</a:t>
            </a:r>
            <a:r>
              <a:rPr lang="ko-KR" altLang="en-US" dirty="0" smtClean="0"/>
              <a:t>에 </a:t>
            </a:r>
            <a:r>
              <a:rPr lang="en-US" altLang="ko-KR" b="1" dirty="0" err="1" smtClean="0"/>
              <a:t>related_name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추가로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36993"/>
            <a:ext cx="6552728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. Question </a:t>
            </a:r>
            <a:r>
              <a:rPr lang="ko-KR" altLang="en-US" dirty="0" smtClean="0">
                <a:latin typeface="+mn-ea"/>
              </a:rPr>
              <a:t>모델에 </a:t>
            </a:r>
            <a:r>
              <a:rPr lang="en-US" altLang="ko-KR" dirty="0" err="1" smtClean="0">
                <a:latin typeface="+mn-ea"/>
              </a:rPr>
              <a:t>related_name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옵션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8584" y="1988840"/>
            <a:ext cx="8280920" cy="33627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class </a:t>
            </a:r>
            <a:r>
              <a:rPr lang="en-US" altLang="ko-KR" dirty="0"/>
              <a:t>Question(</a:t>
            </a:r>
            <a:r>
              <a:rPr lang="en-US" altLang="ko-KR" dirty="0" err="1"/>
              <a:t>models.Model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author = </a:t>
            </a:r>
            <a:r>
              <a:rPr lang="en-US" altLang="ko-KR" dirty="0" err="1"/>
              <a:t>models.ForeignKey</a:t>
            </a:r>
            <a:r>
              <a:rPr lang="en-US" altLang="ko-KR" dirty="0"/>
              <a:t>(User, </a:t>
            </a:r>
            <a:r>
              <a:rPr lang="en-US" altLang="ko-KR" dirty="0" err="1" smtClean="0"/>
              <a:t>on_delete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models.CASCADE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related_name</a:t>
            </a:r>
            <a:r>
              <a:rPr lang="en-US" altLang="ko-KR" b="1" dirty="0" smtClean="0">
                <a:solidFill>
                  <a:srgbClr val="C00000"/>
                </a:solidFill>
              </a:rPr>
              <a:t>=‘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author_question</a:t>
            </a:r>
            <a:r>
              <a:rPr lang="en-US" altLang="ko-KR" dirty="0" smtClean="0"/>
              <a:t>’)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subject = </a:t>
            </a:r>
            <a:r>
              <a:rPr lang="en-US" altLang="ko-KR" dirty="0" err="1"/>
              <a:t>models.CharField</a:t>
            </a:r>
            <a:r>
              <a:rPr lang="en-US" altLang="ko-KR" dirty="0"/>
              <a:t>(</a:t>
            </a:r>
            <a:r>
              <a:rPr lang="en-US" altLang="ko-KR" dirty="0" err="1"/>
              <a:t>max_length</a:t>
            </a:r>
            <a:r>
              <a:rPr lang="en-US" altLang="ko-KR" dirty="0"/>
              <a:t>=200)</a:t>
            </a:r>
            <a:br>
              <a:rPr lang="en-US" altLang="ko-KR" dirty="0"/>
            </a:br>
            <a:r>
              <a:rPr lang="en-US" altLang="ko-KR" dirty="0"/>
              <a:t>    content = </a:t>
            </a:r>
            <a:r>
              <a:rPr lang="en-US" altLang="ko-KR" dirty="0" err="1"/>
              <a:t>models.TextField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create_date</a:t>
            </a:r>
            <a:r>
              <a:rPr lang="en-US" altLang="ko-KR" dirty="0"/>
              <a:t> = </a:t>
            </a:r>
            <a:r>
              <a:rPr lang="en-US" altLang="ko-KR" dirty="0" err="1"/>
              <a:t>models.DateTimeField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modify_date</a:t>
            </a:r>
            <a:r>
              <a:rPr lang="en-US" altLang="ko-KR" dirty="0"/>
              <a:t> = </a:t>
            </a:r>
            <a:r>
              <a:rPr lang="en-US" altLang="ko-KR" dirty="0" err="1"/>
              <a:t>models.DateTimeField</a:t>
            </a:r>
            <a:r>
              <a:rPr lang="en-US" altLang="ko-KR" dirty="0"/>
              <a:t>(null=</a:t>
            </a:r>
            <a:r>
              <a:rPr lang="en-US" altLang="ko-KR" b="1" dirty="0"/>
              <a:t>True</a:t>
            </a:r>
            <a:r>
              <a:rPr lang="en-US" altLang="ko-KR" dirty="0"/>
              <a:t>, blank=</a:t>
            </a:r>
            <a:r>
              <a:rPr lang="en-US" altLang="ko-KR" b="1" dirty="0"/>
              <a:t>True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voter = </a:t>
            </a:r>
            <a:r>
              <a:rPr lang="en-US" altLang="ko-KR" dirty="0" err="1" smtClean="0"/>
              <a:t>models.ManyToManyField</a:t>
            </a:r>
            <a:r>
              <a:rPr lang="en-US" altLang="ko-KR" dirty="0" smtClean="0"/>
              <a:t>(User, </a:t>
            </a:r>
            <a:r>
              <a:rPr lang="en-US" altLang="ko-KR" b="1" dirty="0" err="1">
                <a:solidFill>
                  <a:srgbClr val="C00000"/>
                </a:solidFill>
              </a:rPr>
              <a:t>related_name</a:t>
            </a:r>
            <a:r>
              <a:rPr lang="en-US" altLang="ko-KR" b="1" dirty="0" smtClean="0">
                <a:solidFill>
                  <a:srgbClr val="C00000"/>
                </a:solidFill>
              </a:rPr>
              <a:t>=‘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voter_question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47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40768"/>
            <a:ext cx="568863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4. Answer </a:t>
            </a:r>
            <a:r>
              <a:rPr lang="ko-KR" altLang="en-US" dirty="0" smtClean="0">
                <a:latin typeface="+mn-ea"/>
              </a:rPr>
              <a:t>모델에 </a:t>
            </a:r>
            <a:r>
              <a:rPr lang="en-US" altLang="ko-KR" dirty="0" smtClean="0">
                <a:latin typeface="+mn-ea"/>
              </a:rPr>
              <a:t>voter </a:t>
            </a:r>
            <a:r>
              <a:rPr lang="ko-KR" altLang="en-US" dirty="0" smtClean="0">
                <a:latin typeface="+mn-ea"/>
              </a:rPr>
              <a:t>필드 추가하기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552" y="1992615"/>
            <a:ext cx="8208912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class Answer(</a:t>
            </a:r>
            <a:r>
              <a:rPr lang="en-US" altLang="ko-KR" dirty="0" err="1"/>
              <a:t>models.Model</a:t>
            </a:r>
            <a:r>
              <a:rPr lang="en-US" altLang="ko-KR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author = </a:t>
            </a:r>
            <a:r>
              <a:rPr lang="en-US" altLang="ko-KR" dirty="0" err="1"/>
              <a:t>models.ForeignKey</a:t>
            </a:r>
            <a:r>
              <a:rPr lang="en-US" altLang="ko-KR" dirty="0"/>
              <a:t>(User, </a:t>
            </a:r>
            <a:r>
              <a:rPr lang="en-US" altLang="ko-KR" dirty="0" err="1"/>
              <a:t>on_delete</a:t>
            </a:r>
            <a:r>
              <a:rPr lang="en-US" altLang="ko-KR" dirty="0"/>
              <a:t>=</a:t>
            </a:r>
            <a:r>
              <a:rPr lang="en-US" altLang="ko-KR" dirty="0" err="1"/>
              <a:t>models.CASCADE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    </a:t>
            </a:r>
            <a:r>
              <a:rPr lang="en-US" altLang="ko-KR" dirty="0" smtClean="0"/>
              <a:t>            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related_name</a:t>
            </a:r>
            <a:r>
              <a:rPr lang="en-US" altLang="ko-KR" b="1" dirty="0">
                <a:solidFill>
                  <a:srgbClr val="C00000"/>
                </a:solidFill>
              </a:rPr>
              <a:t>='</a:t>
            </a:r>
            <a:r>
              <a:rPr lang="en-US" altLang="ko-KR" b="1" dirty="0" err="1">
                <a:solidFill>
                  <a:srgbClr val="C00000"/>
                </a:solidFill>
              </a:rPr>
              <a:t>author_answer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question = </a:t>
            </a:r>
            <a:r>
              <a:rPr lang="en-US" altLang="ko-KR" dirty="0" err="1"/>
              <a:t>models.ForeignKey</a:t>
            </a:r>
            <a:r>
              <a:rPr lang="en-US" altLang="ko-KR" dirty="0"/>
              <a:t>(Question, </a:t>
            </a:r>
            <a:r>
              <a:rPr lang="en-US" altLang="ko-KR" dirty="0" err="1"/>
              <a:t>on_delete</a:t>
            </a:r>
            <a:r>
              <a:rPr lang="en-US" altLang="ko-KR" dirty="0"/>
              <a:t>=</a:t>
            </a:r>
            <a:r>
              <a:rPr lang="en-US" altLang="ko-KR" dirty="0" err="1"/>
              <a:t>models.CASCADE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content = </a:t>
            </a:r>
            <a:r>
              <a:rPr lang="en-US" altLang="ko-KR" dirty="0" err="1"/>
              <a:t>models.TextField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create_date</a:t>
            </a:r>
            <a:r>
              <a:rPr lang="en-US" altLang="ko-KR" dirty="0"/>
              <a:t> = </a:t>
            </a:r>
            <a:r>
              <a:rPr lang="en-US" altLang="ko-KR" dirty="0" err="1"/>
              <a:t>models.DateTimeField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modify_date</a:t>
            </a:r>
            <a:r>
              <a:rPr lang="en-US" altLang="ko-KR" dirty="0"/>
              <a:t> = </a:t>
            </a:r>
            <a:r>
              <a:rPr lang="en-US" altLang="ko-KR" dirty="0" err="1"/>
              <a:t>models.DateTimeField</a:t>
            </a:r>
            <a:r>
              <a:rPr lang="en-US" altLang="ko-KR" dirty="0"/>
              <a:t>(null=True, blank=True)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C00000"/>
                </a:solidFill>
              </a:rPr>
              <a:t>voter = </a:t>
            </a:r>
            <a:r>
              <a:rPr lang="en-US" altLang="ko-KR" b="1" dirty="0" err="1">
                <a:solidFill>
                  <a:srgbClr val="C00000"/>
                </a:solidFill>
              </a:rPr>
              <a:t>models.ManyToManyField</a:t>
            </a:r>
            <a:r>
              <a:rPr lang="en-US" altLang="ko-KR" b="1" dirty="0">
                <a:solidFill>
                  <a:srgbClr val="C00000"/>
                </a:solidFill>
              </a:rPr>
              <a:t>(User, </a:t>
            </a:r>
            <a:r>
              <a:rPr lang="en-US" altLang="ko-KR" b="1" dirty="0" err="1">
                <a:solidFill>
                  <a:srgbClr val="C00000"/>
                </a:solidFill>
              </a:rPr>
              <a:t>related_name</a:t>
            </a:r>
            <a:r>
              <a:rPr lang="en-US" altLang="ko-KR" b="1" dirty="0">
                <a:solidFill>
                  <a:srgbClr val="C00000"/>
                </a:solidFill>
              </a:rPr>
              <a:t>='</a:t>
            </a:r>
            <a:r>
              <a:rPr lang="en-US" altLang="ko-KR" b="1" dirty="0" err="1">
                <a:solidFill>
                  <a:srgbClr val="C00000"/>
                </a:solidFill>
              </a:rPr>
              <a:t>voter_answer</a:t>
            </a:r>
            <a:r>
              <a:rPr lang="en-US" altLang="ko-KR" b="1" dirty="0">
                <a:solidFill>
                  <a:srgbClr val="C00000"/>
                </a:solidFill>
              </a:rPr>
              <a:t>')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추천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40768"/>
            <a:ext cx="568863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5. </a:t>
            </a:r>
            <a:r>
              <a:rPr lang="en-US" altLang="ko-KR" dirty="0" err="1" smtClean="0">
                <a:latin typeface="+mn-ea"/>
              </a:rPr>
              <a:t>makemigrations</a:t>
            </a:r>
            <a:r>
              <a:rPr lang="en-US" altLang="ko-KR" dirty="0" smtClean="0">
                <a:latin typeface="+mn-ea"/>
              </a:rPr>
              <a:t>, migrate </a:t>
            </a:r>
            <a:r>
              <a:rPr lang="ko-KR" altLang="en-US" dirty="0" smtClean="0">
                <a:latin typeface="+mn-ea"/>
              </a:rPr>
              <a:t>명령 실행하기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20607"/>
            <a:ext cx="6325149" cy="368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54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 추천 기능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52565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+mn-ea"/>
              </a:rPr>
              <a:t>질문 추천 버튼 만들기 </a:t>
            </a:r>
            <a:r>
              <a:rPr lang="en-US" altLang="ko-KR" dirty="0" smtClean="0">
                <a:latin typeface="+mn-ea"/>
              </a:rPr>
              <a:t>– board/detail.html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16832"/>
            <a:ext cx="8314141" cy="444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16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7519</TotalTime>
  <Words>466</Words>
  <Application>Microsoft Office PowerPoint</Application>
  <PresentationFormat>A4 용지(210x297mm)</PresentationFormat>
  <Paragraphs>97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8장.  추천 기능</vt:lpstr>
      <vt:lpstr> 추천 기능</vt:lpstr>
      <vt:lpstr> 추천 기능</vt:lpstr>
      <vt:lpstr> 추천 기능</vt:lpstr>
      <vt:lpstr> 추천 기능</vt:lpstr>
      <vt:lpstr> 추천 기능</vt:lpstr>
      <vt:lpstr> 추천 기능</vt:lpstr>
      <vt:lpstr> 추천 기능</vt:lpstr>
      <vt:lpstr> 질문 추천 기능 만들기</vt:lpstr>
      <vt:lpstr> 질문 추천 기능 만들기</vt:lpstr>
      <vt:lpstr> 질문 추천 기능 만들기</vt:lpstr>
      <vt:lpstr> 질문 추천 기능 만들기</vt:lpstr>
      <vt:lpstr> 자신의 글 추천시 오류 표시</vt:lpstr>
      <vt:lpstr> 질문 목록에 추천수 표시하기</vt:lpstr>
      <vt:lpstr> 답변 추천 기능 만들기</vt:lpstr>
      <vt:lpstr> 답변 추천 기능 만들기</vt:lpstr>
      <vt:lpstr> 답변 추천 기능 만들기</vt:lpstr>
      <vt:lpstr> 답변 추천 기능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472</cp:revision>
  <dcterms:created xsi:type="dcterms:W3CDTF">2019-03-04T02:36:55Z</dcterms:created>
  <dcterms:modified xsi:type="dcterms:W3CDTF">2022-03-10T21:48:45Z</dcterms:modified>
</cp:coreProperties>
</file>