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71" r:id="rId3"/>
    <p:sldId id="383" r:id="rId4"/>
    <p:sldId id="372" r:id="rId5"/>
    <p:sldId id="374" r:id="rId6"/>
    <p:sldId id="378" r:id="rId7"/>
    <p:sldId id="376" r:id="rId8"/>
    <p:sldId id="375" r:id="rId9"/>
    <p:sldId id="392" r:id="rId10"/>
    <p:sldId id="373" r:id="rId11"/>
    <p:sldId id="382" r:id="rId12"/>
    <p:sldId id="381" r:id="rId13"/>
    <p:sldId id="393" r:id="rId14"/>
    <p:sldId id="377" r:id="rId15"/>
    <p:sldId id="379" r:id="rId16"/>
    <p:sldId id="380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9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(comment)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기능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Comment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32" y="2093055"/>
            <a:ext cx="6149873" cy="1767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12168" y="1700808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2168" y="4149080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tyle.css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57" y="4581128"/>
            <a:ext cx="4823878" cy="1127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1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화면 구현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03445"/>
            <a:ext cx="6066046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8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667874"/>
            <a:ext cx="8109802" cy="4857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6536" y="1166429"/>
            <a:ext cx="7344816" cy="462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화면에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수정과 삭제 링크 추가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360930" y="5445224"/>
            <a:ext cx="324036" cy="49619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8824" y="5941416"/>
            <a:ext cx="1800199" cy="3745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로 삭제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5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54005"/>
            <a:ext cx="46085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제이쿼리로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35792"/>
            <a:ext cx="5464014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7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88" y="2138080"/>
            <a:ext cx="936104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path(‘comment/modify/question</a:t>
            </a:r>
            <a:r>
              <a:rPr lang="en-US" altLang="ko-KR" sz="1600" dirty="0" smtClean="0"/>
              <a:t>/&lt;</a:t>
            </a:r>
            <a:r>
              <a:rPr lang="en-US" altLang="ko-KR" sz="1600" dirty="0" err="1" smtClean="0"/>
              <a:t>int:comment_id</a:t>
            </a:r>
            <a:r>
              <a:rPr lang="en-US" altLang="ko-KR" sz="1600" dirty="0" smtClean="0"/>
              <a:t>&gt;</a:t>
            </a:r>
            <a:r>
              <a:rPr lang="en-US" altLang="ko-KR" sz="1600" dirty="0" smtClean="0">
                <a:solidFill>
                  <a:srgbClr val="C00000"/>
                </a:solidFill>
              </a:rPr>
              <a:t>/’, </a:t>
            </a:r>
            <a:r>
              <a:rPr lang="en-US" altLang="ko-KR" sz="1600" dirty="0">
                <a:solidFill>
                  <a:srgbClr val="C00000"/>
                </a:solidFill>
              </a:rPr>
              <a:t>views.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comment_modify_question</a:t>
            </a:r>
            <a:r>
              <a:rPr lang="en-US" altLang="ko-KR" sz="1600" dirty="0">
                <a:solidFill>
                  <a:srgbClr val="C00000"/>
                </a:solidFill>
              </a:rPr>
              <a:t>,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dirty="0">
                <a:solidFill>
                  <a:srgbClr val="C00000"/>
                </a:solidFill>
              </a:rPr>
              <a:t>=‘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</a:t>
            </a:r>
            <a:r>
              <a:rPr lang="en-US" altLang="ko-KR" sz="1600" dirty="0" err="1">
                <a:solidFill>
                  <a:srgbClr val="C00000"/>
                </a:solidFill>
              </a:rPr>
              <a:t>modify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_question</a:t>
            </a:r>
            <a:r>
              <a:rPr lang="en-US" altLang="ko-KR" sz="1600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path(‘</a:t>
            </a:r>
            <a:r>
              <a:rPr lang="en-US" altLang="ko-KR" sz="1600" dirty="0" smtClean="0">
                <a:solidFill>
                  <a:srgbClr val="C00000"/>
                </a:solidFill>
              </a:rPr>
              <a:t>comment/delete/question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int:comment_id</a:t>
            </a:r>
            <a:r>
              <a:rPr lang="en-US" altLang="ko-KR" sz="1600" dirty="0"/>
              <a:t>&gt;</a:t>
            </a:r>
            <a:r>
              <a:rPr lang="en-US" altLang="ko-KR" sz="1600" dirty="0">
                <a:solidFill>
                  <a:srgbClr val="C00000"/>
                </a:solidFill>
              </a:rPr>
              <a:t>/’, views.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</a:t>
            </a:r>
            <a:r>
              <a:rPr lang="en-US" altLang="ko-KR" sz="1600" dirty="0" err="1">
                <a:solidFill>
                  <a:srgbClr val="C00000"/>
                </a:solidFill>
              </a:rPr>
              <a:t>delete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_question</a:t>
            </a:r>
            <a:r>
              <a:rPr lang="en-US" altLang="ko-KR" sz="1600" dirty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        name=‘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</a:t>
            </a:r>
            <a:r>
              <a:rPr lang="en-US" altLang="ko-KR" sz="1600" dirty="0" err="1">
                <a:solidFill>
                  <a:srgbClr val="C00000"/>
                </a:solidFill>
              </a:rPr>
              <a:t>delete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_question</a:t>
            </a:r>
            <a:r>
              <a:rPr lang="en-US" altLang="ko-KR" sz="1600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736976" y="2651443"/>
            <a:ext cx="792088" cy="34550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7056" y="2276872"/>
            <a:ext cx="1332148" cy="3745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주의 요함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54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94114"/>
            <a:ext cx="8064896" cy="4623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37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685365" cy="1972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69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0512" y="1333217"/>
            <a:ext cx="2304256" cy="882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화면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215573"/>
            <a:ext cx="6236335" cy="5385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72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168" y="1916832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ybo/urls.py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528" y="2354104"/>
            <a:ext cx="8784976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path(‘comment/create/answer/&lt;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>
                <a:solidFill>
                  <a:srgbClr val="C00000"/>
                </a:solidFill>
              </a:rPr>
              <a:t>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comment_create_answer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comment_create_answer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083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</a:t>
            </a:r>
            <a:r>
              <a:rPr lang="ko-KR" altLang="en-US" dirty="0" err="1"/>
              <a:t>댓글</a:t>
            </a:r>
            <a:r>
              <a:rPr lang="ko-KR" altLang="en-US" dirty="0"/>
              <a:t> 등록하기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4681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34885"/>
            <a:ext cx="6401355" cy="4275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95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399441"/>
            <a:ext cx="5860288" cy="3177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429000"/>
            <a:ext cx="5112568" cy="2227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11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수정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화면 구현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85392"/>
            <a:ext cx="3529879" cy="2551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87" y="2636912"/>
            <a:ext cx="5454695" cy="3368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99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5400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화면에 답변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수정과 삭제 링크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5" y="1988840"/>
            <a:ext cx="716342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3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2138080"/>
            <a:ext cx="9505056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</a:t>
            </a:r>
            <a:r>
              <a:rPr lang="en-US" altLang="ko-KR" sz="1600" b="1" dirty="0">
                <a:solidFill>
                  <a:srgbClr val="C00000"/>
                </a:solidFill>
              </a:rPr>
              <a:t>comment/modify/answer/&lt;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int:comment_id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>
                <a:solidFill>
                  <a:srgbClr val="C00000"/>
                </a:solidFill>
              </a:rPr>
              <a:t>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comment_modify_answer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comment_modify_answer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path</a:t>
            </a:r>
            <a:r>
              <a:rPr lang="en-US" altLang="ko-KR" sz="1600" b="1" dirty="0">
                <a:solidFill>
                  <a:srgbClr val="C00000"/>
                </a:solidFill>
              </a:rPr>
              <a:t>(‘comment/delete/answer/&lt;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int:comment_id</a:t>
            </a:r>
            <a:r>
              <a:rPr lang="en-US" altLang="ko-KR" sz="1600" b="1" dirty="0">
                <a:solidFill>
                  <a:srgbClr val="C00000"/>
                </a:solidFill>
              </a:rPr>
              <a:t>&gt;/’, 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comment_delete_answer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name=‘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comment_delete_answer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29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988146" cy="4069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3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1457"/>
            <a:ext cx="6960221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1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82089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Comment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0592" y="1869335"/>
            <a:ext cx="7096676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class Comment(</a:t>
            </a:r>
            <a:r>
              <a:rPr lang="en-US" altLang="ko-KR" sz="1600" dirty="0" err="1"/>
              <a:t>models.Model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author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(User,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content = </a:t>
            </a:r>
            <a:r>
              <a:rPr lang="en-US" altLang="ko-KR" sz="1600" dirty="0" err="1"/>
              <a:t>models.TextField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question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(Question, null=True, blank=True,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answer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(Answer, null=True, blank=True,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2560" y="532327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실행하기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9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720080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페이지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등록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링크 만들기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916833"/>
            <a:ext cx="7920881" cy="4212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17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168" y="1916832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board/urls.py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528" y="2354104"/>
            <a:ext cx="8784976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path(‘comment/create/question/&lt;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>
                <a:solidFill>
                  <a:srgbClr val="C00000"/>
                </a:solidFill>
              </a:rPr>
              <a:t>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omment_create_question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comment_create_question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438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93507"/>
            <a:ext cx="604867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폼 작성하기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168" y="1769571"/>
            <a:ext cx="228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oard/forms.py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8" y="2276872"/>
            <a:ext cx="4358198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91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792088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등록을 위한 템플릿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+mn-ea"/>
              </a:rPr>
              <a:t>board/comment_form.html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06" y="1912978"/>
            <a:ext cx="7520732" cy="439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6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6734"/>
            <a:ext cx="6899567" cy="4688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8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33308"/>
            <a:ext cx="3024336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내용 표시하기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8"/>
          <a:stretch/>
        </p:blipFill>
        <p:spPr>
          <a:xfrm>
            <a:off x="1432584" y="1723157"/>
            <a:ext cx="7087215" cy="4874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화살표 연결선 5"/>
          <p:cNvCxnSpPr/>
          <p:nvPr/>
        </p:nvCxnSpPr>
        <p:spPr>
          <a:xfrm flipH="1">
            <a:off x="5385048" y="2014959"/>
            <a:ext cx="122413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184" y="1830293"/>
            <a:ext cx="2160240" cy="6469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질문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버튼 아래 위치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15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472</Words>
  <Application>Microsoft Office PowerPoint</Application>
  <PresentationFormat>A4 용지(210x297mm)</PresentationFormat>
  <Paragraphs>115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9장.  댓글(comment) 기능</vt:lpstr>
      <vt:lpstr> 댓글 기능</vt:lpstr>
      <vt:lpstr> 질문 댓글 등록하기</vt:lpstr>
      <vt:lpstr> 질문 댓글 등록하기</vt:lpstr>
      <vt:lpstr> 질문 댓글 등록하기</vt:lpstr>
      <vt:lpstr> 질문 댓글 등록하기</vt:lpstr>
      <vt:lpstr> 질문 댓글 등록하기 </vt:lpstr>
      <vt:lpstr> 질문 댓글 등록하기 </vt:lpstr>
      <vt:lpstr> 질문 댓글 등록하기</vt:lpstr>
      <vt:lpstr> 질문 댓글 등록하기</vt:lpstr>
      <vt:lpstr> 질문 댓글 수정 / 삭제</vt:lpstr>
      <vt:lpstr> 질문 댓글 수정/삭제 기능</vt:lpstr>
      <vt:lpstr> 질문 댓글 수정/삭제 기능</vt:lpstr>
      <vt:lpstr> 질문 댓글 수정/삭제</vt:lpstr>
      <vt:lpstr> 질문 댓글 수정/삭제</vt:lpstr>
      <vt:lpstr> 질문 댓글 수정/삭제</vt:lpstr>
      <vt:lpstr> 답변 댓글 등록하기</vt:lpstr>
      <vt:lpstr> 답변 댓글 등록하기</vt:lpstr>
      <vt:lpstr> 답변 댓글 등록하기 </vt:lpstr>
      <vt:lpstr> 답변 댓글 수정 / 삭제</vt:lpstr>
      <vt:lpstr> 답변 댓글 수정/삭제 기능</vt:lpstr>
      <vt:lpstr> 답변 댓글 수정/삭제</vt:lpstr>
      <vt:lpstr> 답변 댓글 수정/삭제</vt:lpstr>
      <vt:lpstr> 답변 댓글 수정/삭제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475</cp:revision>
  <dcterms:created xsi:type="dcterms:W3CDTF">2019-03-04T02:36:55Z</dcterms:created>
  <dcterms:modified xsi:type="dcterms:W3CDTF">2022-03-15T21:48:17Z</dcterms:modified>
</cp:coreProperties>
</file>