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70" r:id="rId3"/>
    <p:sldId id="385" r:id="rId4"/>
    <p:sldId id="371" r:id="rId5"/>
    <p:sldId id="434" r:id="rId6"/>
    <p:sldId id="373" r:id="rId7"/>
    <p:sldId id="427" r:id="rId8"/>
    <p:sldId id="426" r:id="rId9"/>
    <p:sldId id="374" r:id="rId10"/>
    <p:sldId id="375" r:id="rId11"/>
    <p:sldId id="37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24" r:id="rId22"/>
    <p:sldId id="425" r:id="rId23"/>
    <p:sldId id="418" r:id="rId24"/>
    <p:sldId id="416" r:id="rId25"/>
    <p:sldId id="417" r:id="rId26"/>
    <p:sldId id="421" r:id="rId27"/>
    <p:sldId id="419" r:id="rId28"/>
    <p:sldId id="420" r:id="rId29"/>
    <p:sldId id="422" r:id="rId30"/>
    <p:sldId id="423" r:id="rId31"/>
    <p:sldId id="428" r:id="rId32"/>
    <p:sldId id="436" r:id="rId33"/>
    <p:sldId id="429" r:id="rId34"/>
    <p:sldId id="430" r:id="rId35"/>
    <p:sldId id="431" r:id="rId36"/>
    <p:sldId id="432" r:id="rId37"/>
    <p:sldId id="433" r:id="rId38"/>
    <p:sldId id="435" r:id="rId39"/>
    <p:sldId id="437" r:id="rId40"/>
    <p:sldId id="438" r:id="rId41"/>
    <p:sldId id="439" r:id="rId42"/>
    <p:sldId id="440" r:id="rId43"/>
    <p:sldId id="441" r:id="rId44"/>
    <p:sldId id="442" r:id="rId45"/>
    <p:sldId id="443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게시판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" y="1628800"/>
            <a:ext cx="9273479" cy="4188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1" y="1398094"/>
            <a:ext cx="6904318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1" y="1539076"/>
            <a:ext cx="7818798" cy="3779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437765" cy="516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786747"/>
            <a:ext cx="7529212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6" y="1150422"/>
            <a:ext cx="6782388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0511" cy="504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" y="1484784"/>
            <a:ext cx="9350474" cy="4123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962472"/>
            <a:ext cx="2484335" cy="5258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" y="1196752"/>
            <a:ext cx="8985448" cy="4794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1628800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12687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수정일이</a:t>
            </a:r>
            <a:r>
              <a:rPr lang="ko-KR" altLang="en-US" dirty="0" smtClean="0"/>
              <a:t> 있으면 작성일을 </a:t>
            </a:r>
            <a:r>
              <a:rPr lang="ko-KR" altLang="en-US" dirty="0" err="1" smtClean="0"/>
              <a:t>수정일로</a:t>
            </a:r>
            <a:r>
              <a:rPr lang="ko-KR" altLang="en-US" dirty="0" smtClean="0"/>
              <a:t> 대체 하여 표시하세요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2"/>
          <a:stretch/>
        </p:blipFill>
        <p:spPr>
          <a:xfrm>
            <a:off x="1784648" y="2204864"/>
            <a:ext cx="5544032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8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12687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수정일이</a:t>
            </a:r>
            <a:r>
              <a:rPr lang="ko-KR" altLang="en-US" dirty="0" smtClean="0"/>
              <a:t> 있으면 작성일을 </a:t>
            </a:r>
            <a:r>
              <a:rPr lang="ko-KR" altLang="en-US" dirty="0" err="1" smtClean="0"/>
              <a:t>수정일로</a:t>
            </a:r>
            <a:r>
              <a:rPr lang="ko-KR" altLang="en-US" dirty="0" smtClean="0"/>
              <a:t> 대체 하여 표시하세요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24744"/>
            <a:ext cx="5019153" cy="490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1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76" y="1650975"/>
            <a:ext cx="5349704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1" y="3349317"/>
            <a:ext cx="5349704" cy="2708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10121" y="1124744"/>
            <a:ext cx="469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t_board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 추가함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8113" y="2865819"/>
            <a:ext cx="454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추가함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88840"/>
            <a:ext cx="911093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528" y="1259550"/>
            <a:ext cx="558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addBoard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파일업로드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1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374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boardForm.jsp</a:t>
            </a:r>
            <a:r>
              <a:rPr lang="ko-KR" altLang="en-US" dirty="0" smtClean="0"/>
              <a:t> 파일업로드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573912" cy="3890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6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426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MainController</a:t>
            </a:r>
            <a:r>
              <a:rPr lang="ko-KR" altLang="en-US" dirty="0" smtClean="0"/>
              <a:t>에서 파일업로드 추가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26248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서버에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99" y="1844824"/>
            <a:ext cx="7978831" cy="1905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4541332"/>
            <a:ext cx="8352928" cy="831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6928" y="406778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 파일 이름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980728"/>
            <a:ext cx="5112568" cy="51728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1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631953"/>
            <a:ext cx="5857308" cy="4317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323455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7" y="3789040"/>
            <a:ext cx="8064896" cy="1975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6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268760"/>
            <a:ext cx="8697416" cy="4491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16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1611472"/>
            <a:ext cx="7925487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20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96752"/>
            <a:ext cx="8917834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36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6941883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329264" y="17728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3" y="1556792"/>
            <a:ext cx="8817104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09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1185291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sequence </a:t>
            </a:r>
            <a:r>
              <a:rPr lang="ko-KR" altLang="en-US" sz="2000" b="1" dirty="0" smtClean="0"/>
              <a:t>행 번호 오류 해결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8" y="1893007"/>
            <a:ext cx="3665538" cy="2331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24608" y="450912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로 끝남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행이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증가하는 오류 문제 </a:t>
            </a:r>
            <a:r>
              <a:rPr lang="en-US" altLang="ko-KR" dirty="0" smtClean="0"/>
              <a:t>- NOCACHE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111770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24744"/>
            <a:ext cx="4766382" cy="50934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187474" cy="520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449619" cy="4541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410</Words>
  <Application>Microsoft Office PowerPoint</Application>
  <PresentationFormat>A4 용지(210x297mm)</PresentationFormat>
  <Paragraphs>115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10-2장.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717</cp:revision>
  <dcterms:created xsi:type="dcterms:W3CDTF">2019-03-04T02:36:55Z</dcterms:created>
  <dcterms:modified xsi:type="dcterms:W3CDTF">2023-06-18T22:37:13Z</dcterms:modified>
</cp:coreProperties>
</file>