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89" r:id="rId4"/>
    <p:sldId id="267" r:id="rId5"/>
    <p:sldId id="269" r:id="rId6"/>
    <p:sldId id="274" r:id="rId7"/>
    <p:sldId id="349" r:id="rId8"/>
    <p:sldId id="270" r:id="rId9"/>
    <p:sldId id="370" r:id="rId10"/>
    <p:sldId id="31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Banking project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은행 업무 프로젝트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1" y="1052736"/>
            <a:ext cx="7848872" cy="503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88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5" y="1234250"/>
            <a:ext cx="8878069" cy="4389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73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052736"/>
            <a:ext cx="7681626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7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052736"/>
            <a:ext cx="7635902" cy="4953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08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8" y="1638145"/>
            <a:ext cx="8801863" cy="35817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0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45" y="1988840"/>
            <a:ext cx="8268417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196753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자료구조를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구현하기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계좌 생성</a:t>
            </a: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124744"/>
            <a:ext cx="6648200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00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계좌 검색 메서드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72815"/>
            <a:ext cx="8481795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23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계좌 목록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45635"/>
            <a:ext cx="7931684" cy="1755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9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1044725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mtClean="0"/>
              <a:t>예금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8" y="1628800"/>
            <a:ext cx="7788315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42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은행 업무 프로젝트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4568" y="1052736"/>
            <a:ext cx="65527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은행 업무 프로젝트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은행 계좌 클래스를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 업무 기능 만들기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4608" y="21328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은행 업무 프로젝트 단</a:t>
            </a:r>
            <a:r>
              <a:rPr lang="ko-KR" altLang="en-US" dirty="0"/>
              <a:t>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856656" y="2636912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56656" y="3338990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정의하고 관계도 그리기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6656" y="4041068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설계하고 구현하기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56656" y="4743146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프로그램 테스트하기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56656" y="5445224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step5. </a:t>
            </a:r>
            <a:r>
              <a:rPr lang="ko-KR" altLang="en-US" dirty="0" smtClean="0"/>
              <a:t>유지보수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업그레이드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8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900709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mtClean="0"/>
              <a:t>출금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084582"/>
            <a:ext cx="7346201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48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43909" y="980728"/>
            <a:ext cx="8685555" cy="2168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프로그램 시나리오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계정</a:t>
            </a:r>
            <a:r>
              <a:rPr lang="en-US" altLang="ko-KR" sz="1800" dirty="0" smtClean="0">
                <a:solidFill>
                  <a:srgbClr val="002060"/>
                </a:solidFill>
              </a:rPr>
              <a:t>(Account)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클래스에는 계좌 번호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계좌주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잔액 속성으로 구성되어 있음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Account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배열을 </a:t>
            </a:r>
            <a:r>
              <a:rPr lang="en-US" altLang="ko-KR" sz="1800" dirty="0" smtClean="0">
                <a:solidFill>
                  <a:srgbClr val="002060"/>
                </a:solidFill>
              </a:rPr>
              <a:t>100</a:t>
            </a:r>
            <a:r>
              <a:rPr lang="ko-KR" altLang="en-US" sz="1800" dirty="0" smtClean="0">
                <a:solidFill>
                  <a:srgbClr val="002060"/>
                </a:solidFill>
              </a:rPr>
              <a:t>개 생성한다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Main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클래스에서 계좌 생성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계좌 목록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입금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출금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종료 등의 메뉴가 있다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15674"/>
              </p:ext>
            </p:extLst>
          </p:nvPr>
        </p:nvGraphicFramePr>
        <p:xfrm>
          <a:off x="1424608" y="3149481"/>
          <a:ext cx="6264697" cy="236775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계좌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계좌주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1000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성춘향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이몽룡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3000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4444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황진이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4000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5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237" y="1116229"/>
            <a:ext cx="2982635" cy="58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메뉴별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결과 리포트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0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7" y="1772816"/>
            <a:ext cx="3548401" cy="2005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6" y="4005064"/>
            <a:ext cx="3516892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3" y="4005064"/>
            <a:ext cx="3456384" cy="1815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9" y="1772816"/>
            <a:ext cx="3893183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13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다이어그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124744"/>
            <a:ext cx="385303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관계도 그리기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9142" y="4005064"/>
            <a:ext cx="2818438" cy="36004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Account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9142" y="4361581"/>
            <a:ext cx="2818438" cy="137167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ano</a:t>
            </a:r>
            <a:r>
              <a:rPr lang="en-US" altLang="ko-KR" dirty="0" smtClean="0">
                <a:latin typeface="+mn-ea"/>
              </a:rPr>
              <a:t> : String</a:t>
            </a:r>
          </a:p>
          <a:p>
            <a:pPr algn="ctr"/>
            <a:r>
              <a:rPr lang="en-US" altLang="ko-KR" dirty="0" smtClean="0">
                <a:latin typeface="+mn-ea"/>
              </a:rPr>
              <a:t>owner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String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balance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3598" y="4005064"/>
            <a:ext cx="2650838" cy="36004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Main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43598" y="4361581"/>
            <a:ext cx="2650838" cy="151569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createAccount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err="1" smtClean="0">
                <a:latin typeface="+mn-ea"/>
              </a:rPr>
              <a:t>getAccountList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 smtClean="0">
                <a:latin typeface="+mn-ea"/>
              </a:rPr>
              <a:t>deposit()</a:t>
            </a:r>
          </a:p>
          <a:p>
            <a:pPr algn="ctr"/>
            <a:r>
              <a:rPr lang="en-US" altLang="ko-KR" dirty="0">
                <a:latin typeface="+mn-ea"/>
              </a:rPr>
              <a:t>w</a:t>
            </a:r>
            <a:r>
              <a:rPr lang="en-US" altLang="ko-KR" dirty="0" smtClean="0">
                <a:latin typeface="+mn-ea"/>
              </a:rPr>
              <a:t>ithdraw()</a:t>
            </a:r>
          </a:p>
          <a:p>
            <a:pPr algn="ctr"/>
            <a:r>
              <a:rPr lang="en-US" altLang="ko-KR" dirty="0" err="1" smtClean="0">
                <a:latin typeface="+mn-ea"/>
              </a:rPr>
              <a:t>findAccount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157580" y="4797152"/>
            <a:ext cx="1286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18458" y="2211094"/>
            <a:ext cx="2571208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 계좌 번호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계좌</a:t>
            </a:r>
            <a:r>
              <a:rPr lang="ko-KR" altLang="en-US" dirty="0" err="1">
                <a:latin typeface="+mn-ea"/>
              </a:rPr>
              <a:t>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잔액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1546" y="1772816"/>
            <a:ext cx="1845828" cy="369332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Account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443598" y="2211094"/>
            <a:ext cx="2808312" cy="164995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계좌 생성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계좌 목록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입</a:t>
            </a:r>
            <a:r>
              <a:rPr lang="ko-KR" altLang="en-US" dirty="0">
                <a:latin typeface="+mn-ea"/>
              </a:rPr>
              <a:t>금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출금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검색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5484" y="1782108"/>
            <a:ext cx="1892370" cy="369332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4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7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Account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-VO)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35" y="1772816"/>
            <a:ext cx="68226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9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412776"/>
            <a:ext cx="4965218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28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6" y="1268760"/>
            <a:ext cx="8423890" cy="4566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24744"/>
            <a:ext cx="7776864" cy="4766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337</Words>
  <Application>Microsoft Office PowerPoint</Application>
  <PresentationFormat>A4 용지(210x297mm)</PresentationFormat>
  <Paragraphs>103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Banking project</vt:lpstr>
      <vt:lpstr>  은행 업무 프로젝트 개요</vt:lpstr>
      <vt:lpstr> step1. 문제 정의하기</vt:lpstr>
      <vt:lpstr> step1. 문제 정의하기</vt:lpstr>
      <vt:lpstr> step2. 클래스 다이어그램</vt:lpstr>
      <vt:lpstr> step2. 클래스 정의하기</vt:lpstr>
      <vt:lpstr> step2. 클래스 정의하기</vt:lpstr>
      <vt:lpstr> step3. 은행 업무 기능 설계, 구현  </vt:lpstr>
      <vt:lpstr> step3. 은행 업무 기능 설계, 구현  </vt:lpstr>
      <vt:lpstr> step3. 은행 업무 기능 설계 , 구현 </vt:lpstr>
      <vt:lpstr> step3. 은행 업무 기능 설계 , 구현 </vt:lpstr>
      <vt:lpstr> step3. 은행 업무 기능 설계 , 구현 </vt:lpstr>
      <vt:lpstr> step3. 은행 업무 기능 설계 , 구현 </vt:lpstr>
      <vt:lpstr> step3. 은행 업무 기능 설계 , 구현 </vt:lpstr>
      <vt:lpstr> step4. 테스트 실행 </vt:lpstr>
      <vt:lpstr> step4. 테스트 실행 </vt:lpstr>
      <vt:lpstr> step4. 테스트 실행 </vt:lpstr>
      <vt:lpstr> step4. 테스트 실행 </vt:lpstr>
      <vt:lpstr> step4. 테스트 실행 </vt:lpstr>
      <vt:lpstr> step4. 테스트 실행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264</cp:revision>
  <dcterms:created xsi:type="dcterms:W3CDTF">2019-03-04T02:36:55Z</dcterms:created>
  <dcterms:modified xsi:type="dcterms:W3CDTF">2023-05-24T22:32:01Z</dcterms:modified>
</cp:coreProperties>
</file>