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6" r:id="rId13"/>
    <p:sldId id="385" r:id="rId14"/>
    <p:sldId id="387" r:id="rId15"/>
    <p:sldId id="380" r:id="rId16"/>
    <p:sldId id="384" r:id="rId17"/>
    <p:sldId id="381" r:id="rId18"/>
    <p:sldId id="382" r:id="rId19"/>
    <p:sldId id="383" r:id="rId20"/>
    <p:sldId id="301" r:id="rId21"/>
    <p:sldId id="304" r:id="rId22"/>
    <p:sldId id="303" r:id="rId23"/>
    <p:sldId id="340" r:id="rId24"/>
    <p:sldId id="344" r:id="rId25"/>
    <p:sldId id="388" r:id="rId26"/>
    <p:sldId id="364" r:id="rId27"/>
    <p:sldId id="311" r:id="rId28"/>
    <p:sldId id="312" r:id="rId29"/>
    <p:sldId id="389" r:id="rId30"/>
    <p:sldId id="313" r:id="rId31"/>
    <p:sldId id="359" r:id="rId32"/>
    <p:sldId id="365" r:id="rId33"/>
    <p:sldId id="315" r:id="rId34"/>
    <p:sldId id="366" r:id="rId35"/>
    <p:sldId id="367" r:id="rId36"/>
    <p:sldId id="368" r:id="rId37"/>
    <p:sldId id="369" r:id="rId38"/>
    <p:sldId id="390" r:id="rId39"/>
    <p:sldId id="391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30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처리 및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DB </a:t>
            </a:r>
            <a:r>
              <a:rPr lang="ko-KR" altLang="en-US" sz="2000" dirty="0" smtClean="0">
                <a:solidFill>
                  <a:schemeClr val="bg1"/>
                </a:solidFill>
              </a:rPr>
              <a:t>연동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B2A1E1-07A5-4F02-902B-4BD461B479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559" y="2898011"/>
          <a:ext cx="260103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03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  <a:r>
                        <a:rPr lang="ko-KR" altLang="en-US" sz="1600" dirty="0"/>
                        <a:t>예외 발생 가능 코드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예외 처리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항상 실행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B614B74-5B28-481E-8A66-A743DC9CBD89}"/>
              </a:ext>
            </a:extLst>
          </p:cNvPr>
          <p:cNvSpPr/>
          <p:nvPr/>
        </p:nvSpPr>
        <p:spPr>
          <a:xfrm>
            <a:off x="1517560" y="2420888"/>
            <a:ext cx="2601030" cy="424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정상실행 되었을 경우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BA86B3-1523-4D43-A33E-B56CA3EE8708}"/>
              </a:ext>
            </a:extLst>
          </p:cNvPr>
          <p:cNvCxnSpPr>
            <a:cxnSpLocks/>
          </p:cNvCxnSpPr>
          <p:nvPr/>
        </p:nvCxnSpPr>
        <p:spPr>
          <a:xfrm>
            <a:off x="2759163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D86926C-60B5-4AB5-B557-40CD7412F67C}"/>
              </a:ext>
            </a:extLst>
          </p:cNvPr>
          <p:cNvSpPr/>
          <p:nvPr/>
        </p:nvSpPr>
        <p:spPr>
          <a:xfrm>
            <a:off x="2746474" y="3833861"/>
            <a:ext cx="838374" cy="15949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7A53AB-6759-4169-976E-851B18C0EE07}"/>
              </a:ext>
            </a:extLst>
          </p:cNvPr>
          <p:cNvCxnSpPr>
            <a:cxnSpLocks/>
          </p:cNvCxnSpPr>
          <p:nvPr/>
        </p:nvCxnSpPr>
        <p:spPr>
          <a:xfrm>
            <a:off x="2764140" y="5428817"/>
            <a:ext cx="0" cy="477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D3D0F7-5D75-40BD-A83F-8A6BCBC650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718" y="2898011"/>
          <a:ext cx="267452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52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예외 처리</a:t>
                      </a:r>
                      <a:endParaRPr lang="en-US" altLang="ko-KR" sz="1600" b="1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항상 실행</a:t>
                      </a:r>
                      <a:endParaRPr lang="en-US" altLang="ko-KR" sz="1600" b="1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19B5C6-0AE5-4263-A9F2-75353E97CDF5}"/>
              </a:ext>
            </a:extLst>
          </p:cNvPr>
          <p:cNvSpPr/>
          <p:nvPr/>
        </p:nvSpPr>
        <p:spPr>
          <a:xfrm>
            <a:off x="4438718" y="2427704"/>
            <a:ext cx="2674521" cy="41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예외가 발생되었을 경우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38008B-5DCB-48C5-AC6D-29DEFF3A3C13}"/>
              </a:ext>
            </a:extLst>
          </p:cNvPr>
          <p:cNvCxnSpPr>
            <a:cxnSpLocks/>
          </p:cNvCxnSpPr>
          <p:nvPr/>
        </p:nvCxnSpPr>
        <p:spPr>
          <a:xfrm>
            <a:off x="5711490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13A081F-E92D-4424-B44F-5BA5C7415702}"/>
              </a:ext>
            </a:extLst>
          </p:cNvPr>
          <p:cNvSpPr/>
          <p:nvPr/>
        </p:nvSpPr>
        <p:spPr>
          <a:xfrm>
            <a:off x="5698802" y="3833861"/>
            <a:ext cx="838374" cy="7307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77FE69-F490-4F58-9334-6341DE441B7B}"/>
              </a:ext>
            </a:extLst>
          </p:cNvPr>
          <p:cNvCxnSpPr>
            <a:cxnSpLocks/>
          </p:cNvCxnSpPr>
          <p:nvPr/>
        </p:nvCxnSpPr>
        <p:spPr>
          <a:xfrm>
            <a:off x="5804946" y="456461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: 8pt 10">
            <a:extLst>
              <a:ext uri="{FF2B5EF4-FFF2-40B4-BE49-F238E27FC236}">
                <a16:creationId xmlns:a16="http://schemas.microsoft.com/office/drawing/2014/main" id="{B59CA6E6-A16B-484D-AE76-E0FD84644D19}"/>
              </a:ext>
            </a:extLst>
          </p:cNvPr>
          <p:cNvSpPr/>
          <p:nvPr/>
        </p:nvSpPr>
        <p:spPr>
          <a:xfrm>
            <a:off x="4774062" y="3209186"/>
            <a:ext cx="1611698" cy="579018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예외발생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845100-C62B-44F7-9A27-1F4713327C8C}"/>
              </a:ext>
            </a:extLst>
          </p:cNvPr>
          <p:cNvCxnSpPr>
            <a:cxnSpLocks/>
          </p:cNvCxnSpPr>
          <p:nvPr/>
        </p:nvCxnSpPr>
        <p:spPr>
          <a:xfrm>
            <a:off x="5804946" y="5173783"/>
            <a:ext cx="0" cy="510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6385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86072" y="954362"/>
            <a:ext cx="8631424" cy="1555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try~catch~finally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/>
              <a:t>프로그램에서 외부장치와의 </a:t>
            </a:r>
            <a:r>
              <a:rPr lang="ko-KR" altLang="en-US" sz="1600" dirty="0" err="1" smtClean="0"/>
              <a:t>연동시</a:t>
            </a:r>
            <a:r>
              <a:rPr lang="ko-KR" altLang="en-US" sz="1600" dirty="0" smtClean="0"/>
              <a:t> 초기화나 마무리 </a:t>
            </a:r>
            <a:r>
              <a:rPr lang="ko-KR" altLang="en-US" sz="1600" dirty="0" err="1" smtClean="0"/>
              <a:t>작업시</a:t>
            </a:r>
            <a:r>
              <a:rPr lang="ko-KR" altLang="en-US" sz="1600" dirty="0" smtClean="0"/>
              <a:t> 주로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이때 사용하는 블록이 </a:t>
            </a:r>
            <a:r>
              <a:rPr lang="en-US" altLang="ko-KR" sz="1600" dirty="0" smtClean="0"/>
              <a:t>finally</a:t>
            </a:r>
            <a:r>
              <a:rPr lang="ko-KR" altLang="en-US" sz="1600" dirty="0" smtClean="0"/>
              <a:t>인데 일단 </a:t>
            </a:r>
            <a:r>
              <a:rPr lang="en-US" altLang="ko-KR" sz="1600" dirty="0" smtClean="0"/>
              <a:t>try</a:t>
            </a:r>
            <a:r>
              <a:rPr lang="ko-KR" altLang="en-US" sz="1600" dirty="0" smtClean="0"/>
              <a:t>블록이 수행되면 어떤 경우에도 반드시 수행된다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6408712" cy="3653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351508"/>
            <a:ext cx="2758679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90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5256584" cy="4002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0"/>
            <a:ext cx="7399915" cy="922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[Run] – [Run Configuration] - Arguments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에 입력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800" b="1" dirty="0" err="1" smtClean="0"/>
              <a:t>명령행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아규먼트에</a:t>
            </a:r>
            <a:r>
              <a:rPr lang="ko-KR" altLang="en-US" sz="1800" b="1" dirty="0" smtClean="0"/>
              <a:t> 숫자를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개만 입력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7128792" cy="2695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4581128"/>
            <a:ext cx="2728301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5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700808"/>
            <a:ext cx="5226779" cy="4225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1"/>
            <a:ext cx="7399915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명령행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아규먼트에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문자와 숫자 입력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7608"/>
            <a:ext cx="6568649" cy="3553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8" y="998024"/>
            <a:ext cx="8192002" cy="918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다중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예외 </a:t>
            </a:r>
            <a:r>
              <a:rPr lang="ko-KR" altLang="en-US" sz="1600" dirty="0"/>
              <a:t>상황이 여러 개라면 </a:t>
            </a:r>
            <a:r>
              <a:rPr lang="en-US" altLang="ko-KR" sz="1600" dirty="0" smtClean="0"/>
              <a:t>catch </a:t>
            </a:r>
            <a:r>
              <a:rPr lang="ko-KR" altLang="en-US" sz="1600" dirty="0" smtClean="0"/>
              <a:t>블록을 </a:t>
            </a:r>
            <a:r>
              <a:rPr lang="ko-KR" altLang="en-US" sz="1600" dirty="0"/>
              <a:t>예외 상황 수만큼 구현해야 한다</a:t>
            </a:r>
            <a:endParaRPr lang="en-US" altLang="ko-KR" sz="1600" dirty="0" smtClean="0"/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145030" y="5481228"/>
            <a:ext cx="4240018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상위 예외클래스를 아래쪽에 위치시켜야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92760" y="4882718"/>
            <a:ext cx="504056" cy="5985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6"/>
          <a:stretch/>
        </p:blipFill>
        <p:spPr>
          <a:xfrm>
            <a:off x="6537176" y="5014891"/>
            <a:ext cx="1904324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312862"/>
            <a:ext cx="2316681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9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333318"/>
            <a:ext cx="6264183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0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552" y="158989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 처리를 해당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하지 않고 미룬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호출하여 사용하는 곳에서 예외를 처리하는 방법이다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68624" y="2708920"/>
            <a:ext cx="5472608" cy="10215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/>
              <a:t>메서드명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throws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2,..{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6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477146" cy="3238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7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0708"/>
            <a:ext cx="5220153" cy="5204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9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908720"/>
            <a:ext cx="9289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오류의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에러</a:t>
            </a:r>
            <a:r>
              <a:rPr lang="en-US" altLang="ko-KR" b="1" dirty="0" smtClean="0"/>
              <a:t>(Error)</a:t>
            </a:r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하드웨어의 오작동 고장으로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발생되면 프로그램이 종료되고 정상으로 </a:t>
            </a:r>
            <a:r>
              <a:rPr lang="ko-KR" altLang="en-US" sz="1600" dirty="0" err="1" smtClean="0"/>
              <a:t>돌아갈수</a:t>
            </a:r>
            <a:r>
              <a:rPr lang="ko-KR" altLang="en-US" sz="1600" dirty="0" smtClean="0"/>
              <a:t> 없음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예외</a:t>
            </a:r>
            <a:r>
              <a:rPr lang="en-US" altLang="ko-KR" b="1" dirty="0" smtClean="0"/>
              <a:t>(Exception) </a:t>
            </a:r>
            <a:endParaRPr lang="en-US" altLang="ko-KR" dirty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잘못된 조작 또는 개발자의 잘못된 코딩으로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예외가 발생되면 프로그램이 종료되고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예외 처리를 하면 정상으로 돌아갈 수 있음</a:t>
            </a:r>
            <a:endParaRPr lang="en-US" altLang="ko-KR" sz="1600" dirty="0" smtClean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에</a:t>
            </a:r>
            <a:r>
              <a:rPr lang="ko-KR" altLang="en-US" dirty="0"/>
              <a:t>러</a:t>
            </a:r>
            <a:r>
              <a:rPr lang="ko-KR" altLang="en-US" dirty="0" smtClean="0"/>
              <a:t>와 예외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3789040"/>
            <a:ext cx="9289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예외의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일반 예외</a:t>
            </a:r>
            <a:r>
              <a:rPr lang="en-US" altLang="ko-KR" b="1" dirty="0" smtClean="0"/>
              <a:t>(Exception)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처리가 없으면 컴파일 되지 않는 예외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컴파일 체크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실행 예외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RuntimeException</a:t>
            </a:r>
            <a:r>
              <a:rPr lang="en-US" altLang="ko-KR" b="1" dirty="0" smtClean="0"/>
              <a:t>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처리를 생략해도 컴파일 되는 예외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개발자의 경험과 판단으로 예외 코드 작성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6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45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49920"/>
            <a:ext cx="652328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000672" y="4006580"/>
            <a:ext cx="1152128" cy="27214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8" y="4653136"/>
            <a:ext cx="4027814" cy="137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484784"/>
            <a:ext cx="549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ojdbc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설치 경로   </a:t>
            </a: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developer</a:t>
            </a:r>
            <a:r>
              <a:rPr lang="ko-KR" altLang="en-US" sz="1600" dirty="0" smtClean="0"/>
              <a:t> 설치 경로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02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0" y="2050161"/>
            <a:ext cx="252939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941168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만든후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만들기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2.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오라클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드라이버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3.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622630" y="4554843"/>
            <a:ext cx="90010" cy="3878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6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72777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Statement </a:t>
            </a:r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4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6536" y="2507995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188518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84482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11603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043699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145927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2940043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596227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524219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3876147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84825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442339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4982978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5273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843898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291645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128792" cy="5367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436909"/>
            <a:ext cx="5784082" cy="525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7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/>
              <a:t> </a:t>
            </a:r>
            <a:r>
              <a:rPr lang="en-US" altLang="ko-KR" b="1" dirty="0" smtClean="0"/>
              <a:t>SQL </a:t>
            </a:r>
            <a:r>
              <a:rPr lang="ko-KR" altLang="en-US" b="1" dirty="0" err="1" smtClean="0"/>
              <a:t>디벨로퍼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테이블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2324" y="1124744"/>
            <a:ext cx="326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테이블 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7" y="1844824"/>
            <a:ext cx="4824536" cy="3389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5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520" y="98072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VO(Value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6576" y="15567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여러 다른 타입의 데이터를 다른 클래스로 전달할 때 사용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만드는 방법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389611"/>
            <a:ext cx="4824536" cy="13274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테이블의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필드명을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속성으로 선언한다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ysClr val="windowText" lastClr="000000"/>
                </a:solidFill>
              </a:rPr>
              <a:t>생성자를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각 속성에 대한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getter/setter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20" y="386104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DAO(Data Access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36576" y="441890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데이터베이스 연동 기능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 기능 등을 각각 담당하는 클래스이다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9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7397748" cy="437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96752"/>
            <a:ext cx="5472608" cy="47312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3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559954" y="1412776"/>
            <a:ext cx="2066009" cy="743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Exception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640633" y="2872899"/>
            <a:ext cx="1872208" cy="8640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입출력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IOException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997116" y="2872899"/>
            <a:ext cx="2283866" cy="8640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실행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오류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RuntimeException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3272497" y="1532473"/>
            <a:ext cx="624701" cy="201622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V="1">
            <a:off x="5553652" y="1267540"/>
            <a:ext cx="624701" cy="25460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44488" y="4509120"/>
            <a:ext cx="2448272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FileNotFoundException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63003" y="4505712"/>
            <a:ext cx="1917989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SocketException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/>
          <p:nvPr/>
        </p:nvCxnSpPr>
        <p:spPr>
          <a:xfrm rot="5400000" flipH="1" flipV="1">
            <a:off x="1758626" y="3691009"/>
            <a:ext cx="628109" cy="10081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V="1">
            <a:off x="2937018" y="3524139"/>
            <a:ext cx="624701" cy="13452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169024" y="4509120"/>
            <a:ext cx="2232248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ArithmethicException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545289" y="4505712"/>
            <a:ext cx="2160239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IndexOutofBounds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4" name="꺾인 연결선 63"/>
          <p:cNvCxnSpPr/>
          <p:nvPr/>
        </p:nvCxnSpPr>
        <p:spPr>
          <a:xfrm rot="5400000" flipH="1" flipV="1">
            <a:off x="6355717" y="3740563"/>
            <a:ext cx="700117" cy="8539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V="1">
            <a:off x="7533874" y="3422629"/>
            <a:ext cx="696709" cy="14863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501459" y="2167986"/>
            <a:ext cx="183001" cy="386623"/>
            <a:chOff x="7862736" y="1622353"/>
            <a:chExt cx="183001" cy="386623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485237" y="3790651"/>
            <a:ext cx="183001" cy="386623"/>
            <a:chOff x="7862736" y="1622353"/>
            <a:chExt cx="183001" cy="38662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047548" y="3736996"/>
            <a:ext cx="183001" cy="386623"/>
            <a:chOff x="7862736" y="1622353"/>
            <a:chExt cx="183001" cy="386623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/>
          <a:stretch/>
        </p:blipFill>
        <p:spPr>
          <a:xfrm>
            <a:off x="1208584" y="1340768"/>
            <a:ext cx="7323455" cy="4463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0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5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삽입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" y="1020891"/>
            <a:ext cx="8393596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목록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013791"/>
            <a:ext cx="5875530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3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수정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4" y="1268760"/>
            <a:ext cx="8436072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33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삭제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776461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5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특정 자료 검색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058425" cy="470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28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75868" cy="3741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67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7848872" cy="3439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5005723"/>
            <a:ext cx="6020322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51" y="2060848"/>
            <a:ext cx="5906012" cy="336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01008"/>
            <a:ext cx="3711262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30069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Java.lang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-&gt; Exception Summar</a:t>
            </a:r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59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3367467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NullPointerException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641373"/>
            <a:ext cx="44428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4392116"/>
            <a:ext cx="4735619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ArrayIndexOutOfBoundsException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630524"/>
            <a:ext cx="6839947" cy="187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NumberFormatException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704510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70032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92560" y="1709540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예외처리를 하면 예외 상황을 알려 주는 메시지를 볼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프로그램이 비정상적으로 종료되지 않고 계속 수행되도록 만들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try </a:t>
            </a:r>
            <a:r>
              <a:rPr lang="en-US" altLang="ko-KR" dirty="0"/>
              <a:t>~ catch</a:t>
            </a:r>
            <a:r>
              <a:rPr lang="ko-KR" altLang="en-US" dirty="0"/>
              <a:t>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436" y="2828543"/>
            <a:ext cx="4132683" cy="24006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600" dirty="0" smtClean="0"/>
              <a:t>예외가 발생할 수 있는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r>
              <a:rPr lang="en-US" altLang="ko-KR" b="1" dirty="0" smtClean="0">
                <a:solidFill>
                  <a:srgbClr val="C00000"/>
                </a:solidFill>
              </a:rPr>
              <a:t>catch</a:t>
            </a:r>
            <a:r>
              <a:rPr lang="en-US" altLang="ko-KR" dirty="0" smtClean="0"/>
              <a:t>(</a:t>
            </a:r>
            <a:r>
              <a:rPr lang="ko-KR" altLang="en-US" sz="1600" dirty="0" smtClean="0"/>
              <a:t>처리할 예외 타입 </a:t>
            </a:r>
            <a:r>
              <a:rPr lang="en-US" altLang="ko-KR" dirty="0" smtClean="0"/>
              <a:t>e){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1600" dirty="0" smtClean="0"/>
              <a:t>예외를 처리하는 코드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 예외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2041"/>
            <a:ext cx="5265877" cy="39093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1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일반 예외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컴파일러 체크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1023"/>
            <a:ext cx="5904657" cy="24520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</TotalTime>
  <Words>773</Words>
  <Application>Microsoft Office PowerPoint</Application>
  <PresentationFormat>A4 용지(210x297mm)</PresentationFormat>
  <Paragraphs>196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9장. 예외 처리 및 DB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658</cp:revision>
  <dcterms:created xsi:type="dcterms:W3CDTF">2019-03-04T02:36:55Z</dcterms:created>
  <dcterms:modified xsi:type="dcterms:W3CDTF">2023-05-24T22:20:44Z</dcterms:modified>
</cp:coreProperties>
</file>