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51" r:id="rId3"/>
    <p:sldId id="352" r:id="rId4"/>
    <p:sldId id="380" r:id="rId5"/>
    <p:sldId id="353" r:id="rId6"/>
    <p:sldId id="374" r:id="rId7"/>
    <p:sldId id="382" r:id="rId8"/>
    <p:sldId id="383" r:id="rId9"/>
    <p:sldId id="359" r:id="rId10"/>
    <p:sldId id="385" r:id="rId11"/>
    <p:sldId id="354" r:id="rId12"/>
    <p:sldId id="355" r:id="rId13"/>
    <p:sldId id="357" r:id="rId14"/>
    <p:sldId id="386" r:id="rId15"/>
    <p:sldId id="360" r:id="rId16"/>
    <p:sldId id="361" r:id="rId17"/>
    <p:sldId id="387" r:id="rId18"/>
    <p:sldId id="393" r:id="rId19"/>
    <p:sldId id="391" r:id="rId20"/>
    <p:sldId id="411" r:id="rId21"/>
    <p:sldId id="389" r:id="rId22"/>
    <p:sldId id="390" r:id="rId23"/>
    <p:sldId id="394" r:id="rId24"/>
    <p:sldId id="397" r:id="rId25"/>
    <p:sldId id="398" r:id="rId26"/>
    <p:sldId id="399" r:id="rId27"/>
    <p:sldId id="400" r:id="rId28"/>
    <p:sldId id="402" r:id="rId29"/>
    <p:sldId id="403" r:id="rId30"/>
    <p:sldId id="401" r:id="rId31"/>
    <p:sldId id="404" r:id="rId32"/>
    <p:sldId id="405" r:id="rId33"/>
    <p:sldId id="406" r:id="rId34"/>
    <p:sldId id="409" r:id="rId35"/>
    <p:sldId id="410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-1286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042671" cy="122656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내장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객체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폼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1800" i="1" dirty="0" smtClean="0">
                <a:solidFill>
                  <a:schemeClr val="bg1"/>
                </a:solidFill>
              </a:rPr>
              <a:t>JSP </a:t>
            </a:r>
            <a:r>
              <a:rPr lang="ko-KR" altLang="en-US" sz="1800" i="1" dirty="0" smtClean="0">
                <a:solidFill>
                  <a:schemeClr val="bg1"/>
                </a:solidFill>
              </a:rPr>
              <a:t>내장 객체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웹 브라우저 및 서버 정보 값 출력하기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844824"/>
            <a:ext cx="6439458" cy="35283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29064" y="2283667"/>
            <a:ext cx="2879024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request/header-info3.jsp</a:t>
            </a:r>
          </a:p>
        </p:txBody>
      </p:sp>
    </p:spTree>
    <p:extLst>
      <p:ext uri="{BB962C8B-B14F-4D97-AF65-F5344CB8AC3E}">
        <p14:creationId xmlns:p14="http://schemas.microsoft.com/office/powerpoint/2010/main" val="21256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내장 객체</a:t>
            </a:r>
            <a:endParaRPr lang="en-US" altLang="ko-KR" sz="20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ko-KR" altLang="en-US" sz="1600" dirty="0"/>
              <a:t>사용자의 요청을 처리한 결과를 서버에서 웹 브라우저로 전달하는 정보를 </a:t>
            </a:r>
            <a:r>
              <a:rPr lang="ko-KR" altLang="en-US" sz="1600" dirty="0" smtClean="0"/>
              <a:t>저장한다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서버는 응답 헤더와 요청 처리 결과 데이터를 웹 브라우저로 보낸다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페이지 이동관련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85343"/>
              </p:ext>
            </p:extLst>
          </p:nvPr>
        </p:nvGraphicFramePr>
        <p:xfrm>
          <a:off x="1352600" y="2758440"/>
          <a:ext cx="756084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453"/>
                <a:gridCol w="1191975"/>
                <a:gridCol w="3710412"/>
              </a:tblGrid>
              <a:tr h="312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22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/>
                        <a:t>sendRedirect</a:t>
                      </a:r>
                      <a:r>
                        <a:rPr lang="en-US" altLang="ko-KR" sz="1600" dirty="0" smtClean="0"/>
                        <a:t>(String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url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설정한 </a:t>
                      </a:r>
                      <a:r>
                        <a:rPr lang="en-US" altLang="ko-KR" sz="1600" dirty="0" smtClean="0"/>
                        <a:t>URL </a:t>
                      </a:r>
                      <a:r>
                        <a:rPr lang="ko-KR" altLang="en-US" sz="1600" dirty="0" smtClean="0"/>
                        <a:t>페이지로 강제 이동합니다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/>
          <a:stretch/>
        </p:blipFill>
        <p:spPr>
          <a:xfrm>
            <a:off x="1264996" y="3717032"/>
            <a:ext cx="5632220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3576312"/>
            <a:ext cx="3096344" cy="1580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30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77222"/>
            <a:ext cx="4694327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9" y="3789040"/>
            <a:ext cx="4740051" cy="7773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11" y="4797152"/>
            <a:ext cx="4503811" cy="1196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9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88435"/>
            <a:ext cx="6250013" cy="32247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367671" y="1932050"/>
            <a:ext cx="189769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8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이동하기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3" y="1700808"/>
            <a:ext cx="5107489" cy="3043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03" y="5157191"/>
            <a:ext cx="3513625" cy="792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88" y="5131149"/>
            <a:ext cx="4169833" cy="8181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모서리가 둥근 직사각형 13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2144688" y="4972325"/>
            <a:ext cx="273630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response/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loginSuccess.jsp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45518" y="4972325"/>
            <a:ext cx="257197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response/</a:t>
            </a:r>
            <a:r>
              <a:rPr lang="en-US" altLang="ko-KR" sz="1600" dirty="0" err="1">
                <a:solidFill>
                  <a:sysClr val="windowText" lastClr="000000"/>
                </a:solidFill>
              </a:rPr>
              <a:t>loginFail.jsp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209854" y="1988840"/>
            <a:ext cx="2775593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r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esponse/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loginProcess.jsp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response </a:t>
            </a:r>
            <a:r>
              <a:rPr lang="ko-KR" altLang="en-US" dirty="0"/>
              <a:t>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5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초마다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JSP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페이지 갱신하기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916832"/>
            <a:ext cx="4656224" cy="13259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3573016"/>
            <a:ext cx="4755292" cy="14326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09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response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객체로 응답 </a:t>
            </a:r>
            <a:r>
              <a:rPr lang="ko-KR" altLang="en-US" sz="2000" b="1" dirty="0" err="1" smtClean="0">
                <a:solidFill>
                  <a:srgbClr val="0070C0"/>
                </a:solidFill>
              </a:rPr>
              <a:t>컨텐츠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 설정하기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1"/>
          <a:stretch/>
        </p:blipFill>
        <p:spPr>
          <a:xfrm>
            <a:off x="1274012" y="3475452"/>
            <a:ext cx="6749753" cy="15551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11" y="1997627"/>
            <a:ext cx="3421677" cy="10516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2934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내장 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6229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57" y="1844824"/>
            <a:ext cx="7186283" cy="1493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67" y="3612976"/>
            <a:ext cx="7176073" cy="18638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0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JSP </a:t>
            </a:r>
            <a:r>
              <a:rPr lang="ko-KR" altLang="en-US" dirty="0" err="1" smtClean="0"/>
              <a:t>빈즈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84224"/>
              </p:ext>
            </p:extLst>
          </p:nvPr>
        </p:nvGraphicFramePr>
        <p:xfrm>
          <a:off x="848544" y="2276872"/>
          <a:ext cx="8554619" cy="3384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7073"/>
                <a:gridCol w="6717546"/>
              </a:tblGrid>
              <a:tr h="4406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calculator.jsp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계산기 메인 화면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calc.css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전체 레이아웃 등의 스타일을 구현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73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result.jsp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calculator.jsp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smtClean="0"/>
                        <a:t>Calculator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빈을 </a:t>
                      </a:r>
                      <a:r>
                        <a:rPr lang="ko-KR" altLang="en-US" sz="1600" dirty="0" smtClean="0"/>
                        <a:t>이용해 계산 기능 </a:t>
                      </a:r>
                      <a:r>
                        <a:rPr lang="ko-KR" altLang="en-US" sz="1600" dirty="0" smtClean="0"/>
                        <a:t>수행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imort</a:t>
                      </a:r>
                      <a:r>
                        <a:rPr lang="ko-KR" altLang="en-US" sz="1600" baseline="0" dirty="0" smtClean="0"/>
                        <a:t>해서 객체 생성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6739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result2.jsp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 </a:t>
                      </a:r>
                      <a:r>
                        <a:rPr lang="en-US" altLang="ko-KR" sz="1600" dirty="0" err="1" smtClean="0"/>
                        <a:t>calculator.jsp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smtClean="0"/>
                        <a:t>Calculator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빈을 </a:t>
                      </a:r>
                      <a:r>
                        <a:rPr lang="ko-KR" altLang="en-US" sz="1600" dirty="0" smtClean="0"/>
                        <a:t>이용해 계산 기능 수행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baseline="0" dirty="0" err="1" smtClean="0"/>
                        <a:t>useBean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태그로 구현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53197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Calculator.java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계산기 </a:t>
                      </a:r>
                      <a:r>
                        <a:rPr lang="ko-KR" altLang="en-US" sz="1600" dirty="0" err="1" smtClean="0"/>
                        <a:t>자료형을</a:t>
                      </a:r>
                      <a:r>
                        <a:rPr lang="ko-KR" altLang="en-US" sz="1600" dirty="0" smtClean="0"/>
                        <a:t> 정의한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7281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60" y="1002794"/>
            <a:ext cx="5544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369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2560" y="1002794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계산기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빈즈로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54" y="1510625"/>
            <a:ext cx="6736664" cy="46409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113240" y="2194199"/>
            <a:ext cx="1605617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claculator.jsp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3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3438562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</a:rPr>
              <a:t>r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equest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객체</a:t>
            </a:r>
            <a:endParaRPr lang="en-US" altLang="ko-KR" sz="20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41688"/>
              </p:ext>
            </p:extLst>
          </p:nvPr>
        </p:nvGraphicFramePr>
        <p:xfrm>
          <a:off x="992560" y="4005064"/>
          <a:ext cx="8640960" cy="2022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312"/>
                <a:gridCol w="1440160"/>
                <a:gridCol w="439248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메소드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반환유형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 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/>
                        <a:t>getParameter</a:t>
                      </a:r>
                      <a:r>
                        <a:rPr lang="en-US" altLang="ko-KR" sz="1600" b="1" dirty="0" smtClean="0"/>
                        <a:t>(String</a:t>
                      </a:r>
                      <a:r>
                        <a:rPr lang="en-US" altLang="ko-KR" sz="1600" b="1" baseline="0" dirty="0" smtClean="0"/>
                        <a:t> name)</a:t>
                      </a:r>
                      <a:endParaRPr lang="en-US" altLang="ko-KR" sz="16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전달받음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 smtClean="0"/>
                        <a:t>getParameterValues</a:t>
                      </a:r>
                      <a:r>
                        <a:rPr lang="en-US" altLang="ko-KR" sz="1600" b="1" dirty="0" smtClean="0"/>
                        <a:t>(String</a:t>
                      </a:r>
                      <a:r>
                        <a:rPr lang="en-US" altLang="ko-KR" sz="1600" b="1" baseline="0" dirty="0" smtClean="0"/>
                        <a:t> name)</a:t>
                      </a:r>
                      <a:endParaRPr lang="en-US" altLang="ko-KR" sz="1600" b="1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String[ 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</a:t>
                      </a:r>
                      <a:r>
                        <a:rPr lang="ko-KR" altLang="en-US" sz="1600" dirty="0" smtClean="0"/>
                        <a:t> 이름이 </a:t>
                      </a:r>
                      <a:r>
                        <a:rPr lang="en-US" altLang="ko-KR" sz="1600" dirty="0" smtClean="0"/>
                        <a:t>name</a:t>
                      </a:r>
                      <a:r>
                        <a:rPr lang="ko-KR" altLang="en-US" sz="1600" dirty="0" smtClean="0"/>
                        <a:t>인 값을 배열 형태로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 err="1" smtClean="0"/>
                        <a:t>getParameterNames</a:t>
                      </a:r>
                      <a:r>
                        <a:rPr lang="en-US" altLang="ko-KR" sz="1600" b="1" dirty="0" smtClean="0"/>
                        <a:t>()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 smtClean="0">
                          <a:solidFill>
                            <a:srgbClr val="C00000"/>
                          </a:solidFill>
                        </a:rPr>
                        <a:t>Java.util.Enumeration</a:t>
                      </a:r>
                      <a:endParaRPr lang="en-US" altLang="ko-KR" sz="16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모든 요청 </a:t>
                      </a:r>
                      <a:r>
                        <a:rPr lang="ko-KR" altLang="en-US" sz="1600" dirty="0" err="1" smtClean="0"/>
                        <a:t>파라미터의</a:t>
                      </a:r>
                      <a:r>
                        <a:rPr lang="ko-KR" altLang="en-US" sz="1600" dirty="0" smtClean="0"/>
                        <a:t> 이름과 값을 </a:t>
                      </a:r>
                      <a:r>
                        <a:rPr lang="en-US" altLang="ko-KR" sz="1600" dirty="0" smtClean="0"/>
                        <a:t>Enumeration </a:t>
                      </a:r>
                      <a:r>
                        <a:rPr lang="ko-KR" altLang="en-US" sz="1600" dirty="0" smtClean="0"/>
                        <a:t>객체 타입으로 전달 받음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2560" y="1124744"/>
            <a:ext cx="8496944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 smtClean="0"/>
              <a:t>내장 객체</a:t>
            </a:r>
            <a:r>
              <a:rPr lang="en-US" altLang="ko-KR" sz="2200" b="1" dirty="0" smtClean="0"/>
              <a:t>(implicit object)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JSP </a:t>
            </a:r>
            <a:r>
              <a:rPr lang="ko-KR" altLang="en-US" dirty="0" smtClean="0"/>
              <a:t>페이지에서 사용할 수 있도록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컨테이너에 미리 정의된 객체이다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</a:t>
            </a:r>
            <a:r>
              <a:rPr lang="en-US" altLang="ko-KR" b="1" dirty="0" smtClean="0"/>
              <a:t>equest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웹 브라우저에서 서버의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페이지로 전달하는 정보를 저장한다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r</a:t>
            </a:r>
            <a:r>
              <a:rPr lang="en-US" altLang="ko-KR" b="1" dirty="0" smtClean="0"/>
              <a:t>esponse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사용자의 요청을 처리한 결과를 서버에서 웹 브라우저로 전달하는 정보를 저장한다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2560" y="1002794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계산기 프로그램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자바 </a:t>
            </a:r>
            <a:r>
              <a:rPr lang="ko-KR" altLang="en-US" b="1" dirty="0" err="1" smtClean="0"/>
              <a:t>빈즈로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7421002" y="2194199"/>
            <a:ext cx="100811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alc.css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30" y="1700808"/>
            <a:ext cx="3959490" cy="40591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38" y="2609302"/>
            <a:ext cx="2972058" cy="18823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55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2560" y="1002794"/>
            <a:ext cx="5112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계산기 프로그램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자바 </a:t>
            </a:r>
            <a:r>
              <a:rPr lang="ko-KR" altLang="en-US" sz="2000" b="1" dirty="0" err="1" smtClean="0"/>
              <a:t>빈즈로</a:t>
            </a:r>
            <a:r>
              <a:rPr lang="ko-KR" altLang="en-US" sz="2000" b="1" dirty="0" smtClean="0"/>
              <a:t> 구현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407" y="1590260"/>
            <a:ext cx="3415870" cy="4668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13" y="1737758"/>
            <a:ext cx="5030161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995954" y="1634278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C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laculator.java</a:t>
            </a:r>
          </a:p>
        </p:txBody>
      </p:sp>
    </p:spTree>
    <p:extLst>
      <p:ext uri="{BB962C8B-B14F-4D97-AF65-F5344CB8AC3E}">
        <p14:creationId xmlns:p14="http://schemas.microsoft.com/office/powerpoint/2010/main" val="19731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78" y="1757003"/>
            <a:ext cx="7128792" cy="39688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529064" y="1598178"/>
            <a:ext cx="131414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result.jsp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534" y="1228846"/>
            <a:ext cx="4377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Calculator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 import</a:t>
            </a:r>
            <a:r>
              <a:rPr lang="ko-KR" altLang="en-US" dirty="0" smtClean="0"/>
              <a:t>해서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 err="1"/>
              <a:t>빈즈</a:t>
            </a:r>
            <a:r>
              <a:rPr lang="ko-KR" altLang="en-US" dirty="0"/>
              <a:t> 프로그래밍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1029" y="12684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태그로 구현하기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29" y="1796561"/>
            <a:ext cx="6707761" cy="37445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692163" y="1637736"/>
            <a:ext cx="131414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result2.jsp</a:t>
            </a:r>
          </a:p>
        </p:txBody>
      </p:sp>
    </p:spTree>
    <p:extLst>
      <p:ext uri="{BB962C8B-B14F-4D97-AF65-F5344CB8AC3E}">
        <p14:creationId xmlns:p14="http://schemas.microsoft.com/office/powerpoint/2010/main" val="3669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597651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localhost/sayHello.jsp</a:t>
            </a:r>
            <a:endParaRPr lang="ko-KR" altLang="en-US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http://localhost/sayHello.jsp?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cnt=3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817096" y="2190812"/>
            <a:ext cx="1584176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7790" y="197478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안녕하세요</a:t>
            </a:r>
            <a:endParaRPr lang="en-US" altLang="ko-KR" dirty="0" smtClean="0"/>
          </a:p>
          <a:p>
            <a:r>
              <a:rPr lang="ko-KR" altLang="en-US" dirty="0"/>
              <a:t>안녕하세요</a:t>
            </a:r>
            <a:endParaRPr lang="en-US" altLang="ko-KR" dirty="0"/>
          </a:p>
          <a:p>
            <a:r>
              <a:rPr lang="ko-KR" altLang="en-US" dirty="0" smtClean="0"/>
              <a:t>안녕하세요</a:t>
            </a:r>
            <a:endParaRPr lang="en-US" altLang="ko-KR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080792" y="2173961"/>
            <a:ext cx="2448271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940768"/>
            <a:ext cx="3703641" cy="247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57" y="4509120"/>
            <a:ext cx="4499352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25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568" y="1782375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http://</a:t>
            </a:r>
            <a:r>
              <a:rPr lang="en-US" altLang="ko-KR" sz="2000" b="1" dirty="0" smtClean="0"/>
              <a:t>localhost/sayHello.jsp?</a:t>
            </a:r>
            <a:endParaRPr lang="ko-KR" altLang="en-US" sz="20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5398909" y="1782375"/>
            <a:ext cx="1354291" cy="417996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3053881" y="1772816"/>
            <a:ext cx="1944217" cy="40824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3200" y="178237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쿼리스트링이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경우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33" y="2420888"/>
            <a:ext cx="6950043" cy="1699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0" y="4437112"/>
            <a:ext cx="3779848" cy="1478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653136"/>
            <a:ext cx="4145640" cy="10135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409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6536" y="980728"/>
            <a:ext cx="84969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GET </a:t>
            </a:r>
            <a:r>
              <a:rPr lang="ko-KR" altLang="en-US" sz="2000" b="1" dirty="0" smtClean="0"/>
              <a:t>요청과 쿼리 </a:t>
            </a:r>
            <a:r>
              <a:rPr lang="ko-KR" altLang="en-US" sz="2000" b="1" dirty="0" err="1" smtClean="0"/>
              <a:t>스트링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입력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오류 해결</a:t>
            </a:r>
            <a:endParaRPr lang="en-US" altLang="ko-KR" sz="2000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276872"/>
            <a:ext cx="7405384" cy="25922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6597744" y="181583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sayHello.jsp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6536" y="980728"/>
            <a:ext cx="849694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JSP</a:t>
            </a:r>
            <a:r>
              <a:rPr lang="ko-KR" altLang="en-US" sz="2000" b="1" dirty="0" smtClean="0"/>
              <a:t>에서 쿼리 </a:t>
            </a:r>
            <a:r>
              <a:rPr lang="ko-KR" altLang="en-US" sz="2000" b="1" dirty="0" err="1" smtClean="0"/>
              <a:t>스트링</a:t>
            </a:r>
            <a:r>
              <a:rPr lang="ko-KR" altLang="en-US" sz="2000" b="1" dirty="0" smtClean="0"/>
              <a:t> 링크하기</a:t>
            </a:r>
            <a:endParaRPr lang="en-US" altLang="ko-KR" sz="2000" b="1" dirty="0" smtClean="0"/>
          </a:p>
        </p:txBody>
      </p:sp>
      <p:sp>
        <p:nvSpPr>
          <p:cNvPr id="6" name="제목 5"/>
          <p:cNvSpPr txBox="1">
            <a:spLocks/>
          </p:cNvSpPr>
          <p:nvPr/>
        </p:nvSpPr>
        <p:spPr>
          <a:xfrm>
            <a:off x="0" y="-27384"/>
            <a:ext cx="8337376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Get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과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Post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방식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3789038"/>
            <a:ext cx="5982219" cy="975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72816"/>
            <a:ext cx="3505504" cy="16765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73" y="5013176"/>
            <a:ext cx="4221846" cy="1265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792DA8B4-17B2-454B-97AC-17311A4832C5}"/>
              </a:ext>
            </a:extLst>
          </p:cNvPr>
          <p:cNvSpPr/>
          <p:nvPr/>
        </p:nvSpPr>
        <p:spPr>
          <a:xfrm>
            <a:off x="5390603" y="3290536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get/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hello.jsp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1661053"/>
            <a:ext cx="165618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132856"/>
            <a:ext cx="7060220" cy="39334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18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352599" y="1661053"/>
            <a:ext cx="1656185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132856"/>
            <a:ext cx="8315739" cy="36608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0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request</a:t>
            </a:r>
            <a:r>
              <a:rPr lang="ko-KR" altLang="en-US" sz="2000" b="1" dirty="0" smtClean="0"/>
              <a:t>객체를 이용한 이름 등록하기</a:t>
            </a:r>
            <a:endParaRPr lang="en-US" altLang="ko-KR" sz="2000" b="1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069124" y="2636912"/>
            <a:ext cx="360040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13" y="4293096"/>
            <a:ext cx="5472609" cy="12152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3284984"/>
            <a:ext cx="4397121" cy="7163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69549"/>
            <a:ext cx="4282811" cy="11659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568624" y="3821306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request.jsp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폼 데이터 처리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772816"/>
            <a:ext cx="3223540" cy="39170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00" y="2276872"/>
            <a:ext cx="4061812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097016" y="4058208"/>
            <a:ext cx="1872208" cy="360040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69970" y="1504866"/>
            <a:ext cx="1959971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JoinProcess.jsp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98" y="1916832"/>
            <a:ext cx="5387211" cy="436819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57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Hobby </a:t>
            </a:r>
            <a:r>
              <a:rPr lang="ko-KR" altLang="en-US" sz="2000" b="1" dirty="0" smtClean="0"/>
              <a:t>항목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배열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getParameterValues</a:t>
            </a:r>
            <a:r>
              <a:rPr lang="en-US" altLang="ko-KR" sz="2000" b="1" dirty="0" smtClean="0"/>
              <a:t>() </a:t>
            </a:r>
            <a:r>
              <a:rPr lang="ko-KR" altLang="en-US" sz="2000" b="1" dirty="0" err="1" smtClean="0"/>
              <a:t>메서드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844824"/>
            <a:ext cx="7861903" cy="35753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4953000" y="3140968"/>
            <a:ext cx="3888432" cy="1008112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폼 데이터 처리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04" y="1019066"/>
            <a:ext cx="6172834" cy="53409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3728864" y="3392995"/>
            <a:ext cx="5830374" cy="29653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55"/>
          <a:stretch/>
        </p:blipFill>
        <p:spPr>
          <a:xfrm>
            <a:off x="560512" y="1844824"/>
            <a:ext cx="2657716" cy="260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03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선택 처리 실습 문제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4122778" cy="1211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472814"/>
            <a:ext cx="7992888" cy="18716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771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폼 데이터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2560" y="105618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다중 선택 처리 실습 문제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916832"/>
            <a:ext cx="4656224" cy="12955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394315"/>
            <a:ext cx="6048672" cy="2674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754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79" y="2060848"/>
            <a:ext cx="6688159" cy="23762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509811" y="1567875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process.jsp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 정보 값 출력하기</a:t>
            </a:r>
            <a:endParaRPr lang="en-US" altLang="ko-KR" sz="20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662468"/>
            <a:ext cx="4757270" cy="2862876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136576" y="1619238"/>
            <a:ext cx="7992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웹 브라우저는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헤더에 부가적인 정보를 담아 서버로 전송한다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request </a:t>
            </a:r>
            <a:r>
              <a:rPr lang="ko-KR" altLang="en-US" sz="1600" dirty="0" smtClean="0"/>
              <a:t>내장 객체는 헤더 정보나 쿠키 관련 정보를 </a:t>
            </a:r>
            <a:r>
              <a:rPr lang="ko-KR" altLang="en-US" sz="1600" dirty="0" err="1" smtClean="0"/>
              <a:t>얻을수</a:t>
            </a:r>
            <a:r>
              <a:rPr lang="ko-KR" altLang="en-US" sz="1600" dirty="0" smtClean="0"/>
              <a:t> 있는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제공한다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636912"/>
            <a:ext cx="4541914" cy="9068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28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 정보 값 출력하기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1" y="2348880"/>
            <a:ext cx="6843353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=""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818392" y="1743607"/>
            <a:ext cx="2448272" cy="36004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request/request2.jsp</a:t>
            </a:r>
          </a:p>
        </p:txBody>
      </p:sp>
    </p:spTree>
    <p:extLst>
      <p:ext uri="{BB962C8B-B14F-4D97-AF65-F5344CB8AC3E}">
        <p14:creationId xmlns:p14="http://schemas.microsoft.com/office/powerpoint/2010/main" val="16658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헤더의 모든 정보 값 출력하기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38" y="1844824"/>
            <a:ext cx="5555462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81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HTTP </a:t>
            </a:r>
            <a:r>
              <a:rPr lang="ko-KR" altLang="en-US" sz="2000" b="1" dirty="0" smtClean="0"/>
              <a:t>헤더의 모든 정보 값 출력하기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7914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42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4528" y="1124744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웹 브라우저 및 서버 정보 값 출력하기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36576" y="161923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r</a:t>
            </a:r>
            <a:r>
              <a:rPr lang="en-US" altLang="ko-KR" sz="1600" dirty="0" smtClean="0"/>
              <a:t>equest </a:t>
            </a:r>
            <a:r>
              <a:rPr lang="ko-KR" altLang="en-US" sz="1600" dirty="0" smtClean="0"/>
              <a:t>내장 객체의 웹 브라우저와 서버 관련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이용하여 서버 정보 출력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웹 브라우저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클라이언트 </a:t>
            </a:r>
            <a:r>
              <a:rPr lang="en-US" altLang="ko-KR" sz="1600" dirty="0" smtClean="0"/>
              <a:t>IP, </a:t>
            </a:r>
            <a:r>
              <a:rPr lang="ko-KR" altLang="en-US" sz="1600" dirty="0" smtClean="0"/>
              <a:t>요청 정보길이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전송방식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요청 </a:t>
            </a:r>
            <a:r>
              <a:rPr lang="en-US" altLang="ko-KR" sz="1600" dirty="0" smtClean="0"/>
              <a:t>URI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서버 정보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서버 이름과 포트</a:t>
            </a:r>
            <a:endParaRPr lang="en-US" altLang="ko-KR" sz="16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44" y="3071145"/>
            <a:ext cx="3348372" cy="2156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3077510"/>
            <a:ext cx="4381880" cy="12574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78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11663</TotalTime>
  <Words>592</Words>
  <Application>Microsoft Office PowerPoint</Application>
  <PresentationFormat>A4 용지(210x297mm)</PresentationFormat>
  <Paragraphs>143</Paragraphs>
  <Slides>35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3장. 내장 객체 &amp; 폼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731</cp:revision>
  <dcterms:created xsi:type="dcterms:W3CDTF">2019-03-04T02:36:55Z</dcterms:created>
  <dcterms:modified xsi:type="dcterms:W3CDTF">2022-07-18T20:34:06Z</dcterms:modified>
</cp:coreProperties>
</file>