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380" r:id="rId3"/>
    <p:sldId id="432" r:id="rId4"/>
    <p:sldId id="383" r:id="rId5"/>
    <p:sldId id="421" r:id="rId6"/>
    <p:sldId id="422" r:id="rId7"/>
    <p:sldId id="381" r:id="rId8"/>
    <p:sldId id="398" r:id="rId9"/>
    <p:sldId id="388" r:id="rId10"/>
    <p:sldId id="390" r:id="rId11"/>
    <p:sldId id="382" r:id="rId12"/>
    <p:sldId id="387" r:id="rId13"/>
    <p:sldId id="424" r:id="rId14"/>
    <p:sldId id="425" r:id="rId15"/>
    <p:sldId id="423" r:id="rId16"/>
    <p:sldId id="399" r:id="rId17"/>
    <p:sldId id="400" r:id="rId18"/>
    <p:sldId id="384" r:id="rId19"/>
    <p:sldId id="385" r:id="rId20"/>
    <p:sldId id="401" r:id="rId21"/>
    <p:sldId id="426" r:id="rId22"/>
    <p:sldId id="427" r:id="rId23"/>
    <p:sldId id="428" r:id="rId24"/>
    <p:sldId id="429" r:id="rId25"/>
    <p:sldId id="430" r:id="rId26"/>
    <p:sldId id="431" r:id="rId27"/>
    <p:sldId id="434" r:id="rId28"/>
    <p:sldId id="433" r:id="rId29"/>
    <p:sldId id="435" r:id="rId30"/>
    <p:sldId id="436" r:id="rId31"/>
    <p:sldId id="444" r:id="rId32"/>
    <p:sldId id="439" r:id="rId33"/>
    <p:sldId id="440" r:id="rId34"/>
    <p:sldId id="441" r:id="rId35"/>
    <p:sldId id="437" r:id="rId36"/>
    <p:sldId id="438" r:id="rId37"/>
    <p:sldId id="442" r:id="rId38"/>
    <p:sldId id="443" r:id="rId3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-1286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5826647" cy="1226567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주소록 프로젝트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오라클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DB)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708920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Address Book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56" y="1124744"/>
            <a:ext cx="7277053" cy="48470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29264" y="1844824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addrbook.css</a:t>
            </a:r>
          </a:p>
        </p:txBody>
      </p:sp>
    </p:spTree>
    <p:extLst>
      <p:ext uri="{BB962C8B-B14F-4D97-AF65-F5344CB8AC3E}">
        <p14:creationId xmlns:p14="http://schemas.microsoft.com/office/powerpoint/2010/main" val="8591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257256" y="1322111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AddrBook.java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125447"/>
            <a:ext cx="5332342" cy="47947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1772816"/>
            <a:ext cx="3646326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40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18" y="1196146"/>
            <a:ext cx="7879763" cy="44657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257256" y="1440357"/>
            <a:ext cx="187220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JDBCUtil.java</a:t>
            </a:r>
          </a:p>
        </p:txBody>
      </p:sp>
    </p:spTree>
    <p:extLst>
      <p:ext uri="{BB962C8B-B14F-4D97-AF65-F5344CB8AC3E}">
        <p14:creationId xmlns:p14="http://schemas.microsoft.com/office/powerpoint/2010/main" val="27327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56" y="1268760"/>
            <a:ext cx="6932959" cy="45822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59234" y="1988840"/>
            <a:ext cx="187220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JDBCUtil.java</a:t>
            </a:r>
          </a:p>
        </p:txBody>
      </p:sp>
    </p:spTree>
    <p:extLst>
      <p:ext uri="{BB962C8B-B14F-4D97-AF65-F5344CB8AC3E}">
        <p14:creationId xmlns:p14="http://schemas.microsoft.com/office/powerpoint/2010/main" val="4430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124744"/>
            <a:ext cx="7629808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59234" y="1988840"/>
            <a:ext cx="187220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JDBCUtil.java</a:t>
            </a:r>
          </a:p>
        </p:txBody>
      </p:sp>
    </p:spTree>
    <p:extLst>
      <p:ext uri="{BB962C8B-B14F-4D97-AF65-F5344CB8AC3E}">
        <p14:creationId xmlns:p14="http://schemas.microsoft.com/office/powerpoint/2010/main" val="3592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47" y="908720"/>
            <a:ext cx="8042515" cy="5400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13240" y="2385396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JDBCTest.java</a:t>
            </a:r>
          </a:p>
        </p:txBody>
      </p:sp>
    </p:spTree>
    <p:extLst>
      <p:ext uri="{BB962C8B-B14F-4D97-AF65-F5344CB8AC3E}">
        <p14:creationId xmlns:p14="http://schemas.microsoft.com/office/powerpoint/2010/main" val="39827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052736"/>
            <a:ext cx="7742591" cy="52353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41232" y="1340768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AddrBookDAO.java</a:t>
            </a:r>
          </a:p>
        </p:txBody>
      </p:sp>
    </p:spTree>
    <p:extLst>
      <p:ext uri="{BB962C8B-B14F-4D97-AF65-F5344CB8AC3E}">
        <p14:creationId xmlns:p14="http://schemas.microsoft.com/office/powerpoint/2010/main" val="29979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990870"/>
            <a:ext cx="6444711" cy="53184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41232" y="1340768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AddrBookDAO.java</a:t>
            </a:r>
          </a:p>
        </p:txBody>
      </p:sp>
    </p:spTree>
    <p:extLst>
      <p:ext uri="{BB962C8B-B14F-4D97-AF65-F5344CB8AC3E}">
        <p14:creationId xmlns:p14="http://schemas.microsoft.com/office/powerpoint/2010/main" val="9415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980727"/>
            <a:ext cx="6511281" cy="54706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25208" y="1844824"/>
            <a:ext cx="201622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addrAdd.jsp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268760"/>
            <a:ext cx="7550354" cy="4320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987226" y="1886419"/>
            <a:ext cx="201622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addrList.jsp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2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주소록</a:t>
            </a:r>
            <a:r>
              <a:rPr lang="en-US" altLang="ko-KR" sz="2000" b="1" dirty="0" smtClean="0"/>
              <a:t>(Address Book) </a:t>
            </a:r>
            <a:r>
              <a:rPr lang="ko-KR" altLang="en-US" sz="2000" b="1" dirty="0" smtClean="0"/>
              <a:t>프로젝</a:t>
            </a:r>
            <a:r>
              <a:rPr lang="ko-KR" altLang="en-US" sz="2000" b="1" dirty="0"/>
              <a:t>트</a:t>
            </a:r>
            <a:endParaRPr lang="en-US" altLang="ko-KR" sz="2000" b="1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78820"/>
              </p:ext>
            </p:extLst>
          </p:nvPr>
        </p:nvGraphicFramePr>
        <p:xfrm>
          <a:off x="695973" y="2206352"/>
          <a:ext cx="8496944" cy="340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8835"/>
                <a:gridCol w="5968109"/>
              </a:tblGrid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addrForm.jsp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주소록 등록 양식 화면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addrbook.css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전체 레이아웃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smtClean="0"/>
                        <a:t>테이블 등의 스타일을 구현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43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t_address.sql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주소록을 저장할 </a:t>
                      </a:r>
                      <a:r>
                        <a:rPr lang="en-US" altLang="ko-KR" sz="1600" dirty="0" err="1" smtClean="0"/>
                        <a:t>db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테이블 파일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addrAdd.jsp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addrForm</a:t>
                      </a:r>
                      <a:r>
                        <a:rPr lang="ko-KR" altLang="en-US" sz="1600" dirty="0" smtClean="0"/>
                        <a:t>에 입력된 내용을 </a:t>
                      </a:r>
                      <a:r>
                        <a:rPr lang="en-US" altLang="ko-KR" sz="1600" dirty="0" err="1" smtClean="0"/>
                        <a:t>AddrBook</a:t>
                      </a:r>
                      <a:r>
                        <a:rPr lang="ko-KR" altLang="en-US" sz="1600" dirty="0" smtClean="0"/>
                        <a:t>으로 </a:t>
                      </a:r>
                      <a:r>
                        <a:rPr lang="ko-KR" altLang="en-US" sz="1600" dirty="0" err="1" smtClean="0"/>
                        <a:t>매핑하고</a:t>
                      </a:r>
                      <a:r>
                        <a:rPr lang="ko-KR" altLang="en-US" sz="1600" dirty="0" smtClean="0"/>
                        <a:t>  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AddrBookDAO</a:t>
                      </a:r>
                      <a:r>
                        <a:rPr lang="ko-KR" altLang="en-US" sz="1600" dirty="0" smtClean="0"/>
                        <a:t>를 이용해 데이터 추가 기능 수행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addrList.jsp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application</a:t>
                      </a:r>
                      <a:r>
                        <a:rPr lang="en-US" altLang="ko-KR" sz="1600" baseline="0" dirty="0" smtClean="0"/>
                        <a:t> scope</a:t>
                      </a:r>
                      <a:r>
                        <a:rPr lang="ko-KR" altLang="en-US" sz="1600" baseline="0" dirty="0" smtClean="0"/>
                        <a:t>에 저장된 </a:t>
                      </a:r>
                      <a:r>
                        <a:rPr lang="en-US" altLang="ko-KR" sz="1600" baseline="0" dirty="0" err="1" smtClean="0"/>
                        <a:t>AddrBookDAO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객체를 통해 저장된 데이터를 가져와서 화면에 출력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AddrBook.java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주소록 데이터 </a:t>
                      </a:r>
                      <a:r>
                        <a:rPr lang="ko-KR" altLang="en-US" sz="1600" dirty="0" err="1" smtClean="0"/>
                        <a:t>매핑을</a:t>
                      </a:r>
                      <a:r>
                        <a:rPr lang="ko-KR" altLang="en-US" sz="1600" dirty="0" smtClean="0"/>
                        <a:t> 위한 </a:t>
                      </a:r>
                      <a:r>
                        <a:rPr lang="ko-KR" altLang="en-US" sz="1600" dirty="0" err="1" smtClean="0"/>
                        <a:t>빈즈</a:t>
                      </a:r>
                      <a:r>
                        <a:rPr lang="ko-KR" altLang="en-US" sz="1600" dirty="0" smtClean="0"/>
                        <a:t> 클래스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AddrBookDAO.java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AddrBook</a:t>
                      </a:r>
                      <a:r>
                        <a:rPr lang="ko-KR" altLang="en-US" sz="1600" dirty="0" smtClean="0"/>
                        <a:t>을 관리 사용하는 클래스</a:t>
                      </a:r>
                      <a:r>
                        <a:rPr lang="en-US" altLang="ko-KR" sz="1600" dirty="0" smtClean="0"/>
                        <a:t>(application </a:t>
                      </a:r>
                      <a:r>
                        <a:rPr lang="ko-KR" altLang="en-US" sz="1600" dirty="0" smtClean="0"/>
                        <a:t>객체 사용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4528" y="172809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소스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2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06" y="1447931"/>
            <a:ext cx="7342282" cy="42037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987226" y="2242398"/>
            <a:ext cx="201622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addrList.jsp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주소록</a:t>
            </a:r>
            <a:r>
              <a:rPr lang="en-US" altLang="ko-KR" sz="2000" b="1" dirty="0" smtClean="0"/>
              <a:t>(Address Book) </a:t>
            </a:r>
            <a:r>
              <a:rPr lang="ko-KR" altLang="en-US" sz="2000" b="1" dirty="0" smtClean="0"/>
              <a:t>구현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로그인 기능 </a:t>
            </a:r>
            <a:endParaRPr lang="en-US" altLang="ko-KR" sz="2000" b="1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25376"/>
              </p:ext>
            </p:extLst>
          </p:nvPr>
        </p:nvGraphicFramePr>
        <p:xfrm>
          <a:off x="844912" y="2204864"/>
          <a:ext cx="8465218" cy="22963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0361"/>
                <a:gridCol w="6154857"/>
              </a:tblGrid>
              <a:tr h="371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16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loginForm.jsp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이메일이</a:t>
                      </a:r>
                      <a:r>
                        <a:rPr lang="ko-KR" altLang="en-US" sz="1600" dirty="0" smtClean="0"/>
                        <a:t> 일치하면 </a:t>
                      </a:r>
                      <a:r>
                        <a:rPr lang="ko-KR" altLang="en-US" sz="1600" dirty="0" err="1" smtClean="0"/>
                        <a:t>로그인을</a:t>
                      </a:r>
                      <a:r>
                        <a:rPr lang="ko-KR" altLang="en-US" sz="1600" dirty="0" smtClean="0"/>
                        <a:t> 할 수 있는 화면 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6416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loginProcess.jsp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로그인 버튼을 누르면 </a:t>
                      </a:r>
                      <a:r>
                        <a:rPr lang="en-US" altLang="ko-KR" sz="1600" dirty="0" err="1" smtClean="0"/>
                        <a:t>AddrBookDAO</a:t>
                      </a:r>
                      <a:r>
                        <a:rPr lang="ko-KR" altLang="en-US" sz="1600" dirty="0" smtClean="0"/>
                        <a:t>를 이용해 데이터 </a:t>
                      </a:r>
                      <a:r>
                        <a:rPr lang="ko-KR" altLang="en-US" sz="1600" dirty="0" err="1" smtClean="0"/>
                        <a:t>로그인기능</a:t>
                      </a:r>
                      <a:r>
                        <a:rPr lang="ko-KR" altLang="en-US" sz="1600" dirty="0" smtClean="0"/>
                        <a:t> 수행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세션을 부여함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6416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logout.jsp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세션이 해제됨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4528" y="172809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소스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3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296879"/>
            <a:ext cx="3693735" cy="18953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12" y="1535556"/>
            <a:ext cx="3888432" cy="1050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3573016"/>
            <a:ext cx="4896544" cy="26894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4520952" y="1916832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7226535">
            <a:off x="6222415" y="3102387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AddrBookDAO</a:t>
            </a:r>
            <a:r>
              <a:rPr lang="en-US" altLang="ko-KR" sz="2000" b="1" dirty="0" smtClean="0"/>
              <a:t> – </a:t>
            </a:r>
            <a:r>
              <a:rPr lang="ko-KR" altLang="en-US" sz="2000" b="1" dirty="0" smtClean="0"/>
              <a:t>로그인 체크 기능</a:t>
            </a:r>
            <a:r>
              <a:rPr lang="en-US" altLang="ko-KR" sz="2000" b="1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31" y="1540000"/>
            <a:ext cx="6633107" cy="3982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41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16224"/>
            <a:ext cx="7931530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53470" y="1974031"/>
            <a:ext cx="201622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207577"/>
            <a:ext cx="8382727" cy="4442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617296" y="1812773"/>
            <a:ext cx="201622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72944" y="1700808"/>
            <a:ext cx="165618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logout.jsp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348880"/>
            <a:ext cx="6840760" cy="16424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20552" y="1146810"/>
            <a:ext cx="4896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로그아웃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세션 삭제</a:t>
            </a:r>
            <a:r>
              <a:rPr lang="en-US" altLang="ko-KR" sz="20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7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주소록</a:t>
            </a:r>
            <a:r>
              <a:rPr lang="en-US" altLang="ko-KR" sz="2000" b="1" dirty="0" smtClean="0"/>
              <a:t>(Address Book) </a:t>
            </a:r>
            <a:r>
              <a:rPr lang="ko-KR" altLang="en-US" sz="2000" b="1" dirty="0" smtClean="0"/>
              <a:t>구현 </a:t>
            </a:r>
            <a:r>
              <a:rPr lang="en-US" altLang="ko-KR" sz="2000" b="1" dirty="0" smtClean="0"/>
              <a:t>– </a:t>
            </a:r>
            <a:r>
              <a:rPr lang="ko-KR" altLang="en-US" sz="2000" b="1" dirty="0"/>
              <a:t>상세보기</a:t>
            </a:r>
            <a:r>
              <a:rPr lang="en-US" altLang="ko-KR" sz="2000" b="1" dirty="0"/>
              <a:t>, 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삭제하기 추가</a:t>
            </a:r>
            <a:endParaRPr lang="en-US" altLang="ko-KR" sz="2000" b="1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01255"/>
              </p:ext>
            </p:extLst>
          </p:nvPr>
        </p:nvGraphicFramePr>
        <p:xfrm>
          <a:off x="695973" y="2206352"/>
          <a:ext cx="8738032" cy="3481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8689"/>
                <a:gridCol w="5989343"/>
              </a:tblGrid>
              <a:tr h="371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16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addrView.jsp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목록에서 보기 버튼을 누르면 </a:t>
                      </a:r>
                      <a:r>
                        <a:rPr lang="en-US" altLang="ko-KR" sz="1600" dirty="0" err="1" smtClean="0"/>
                        <a:t>AddrBookDAO</a:t>
                      </a:r>
                      <a:r>
                        <a:rPr lang="ko-KR" altLang="en-US" sz="1600" dirty="0" smtClean="0"/>
                        <a:t>를 이용해 데이터 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상세 보기 기능 수행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6416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addrUpdate.jsp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목록에서 수정 버튼을 누르면 수정하기 화면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6416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addrUpdateProcess.jsp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목록에서 삭제 버튼을 누르면 </a:t>
                      </a:r>
                      <a:r>
                        <a:rPr lang="en-US" altLang="ko-KR" sz="1600" dirty="0" err="1" smtClean="0"/>
                        <a:t>AddrBookDAO</a:t>
                      </a:r>
                      <a:r>
                        <a:rPr lang="ko-KR" altLang="en-US" sz="1600" dirty="0" smtClean="0"/>
                        <a:t>를 이용해 데이터  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수정 기능 수행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6416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addrDelete.jsp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목록에서 삭제 버튼을 누르면 </a:t>
                      </a:r>
                      <a:r>
                        <a:rPr lang="en-US" altLang="ko-KR" sz="1600" dirty="0" err="1" smtClean="0"/>
                        <a:t>AddrBookDAO</a:t>
                      </a:r>
                      <a:r>
                        <a:rPr lang="ko-KR" altLang="en-US" sz="1600" dirty="0" smtClean="0"/>
                        <a:t>를 이용해 데이터 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삭제 기능 수행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4528" y="172809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소스 목록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9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7" y="1508437"/>
            <a:ext cx="3007409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69" y="2761100"/>
            <a:ext cx="3022240" cy="28330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0" y="1508437"/>
            <a:ext cx="2975796" cy="26691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6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3" y="1302835"/>
            <a:ext cx="8458934" cy="4252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13240" y="1499593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AddrBookDAO.java</a:t>
            </a:r>
          </a:p>
        </p:txBody>
      </p:sp>
    </p:spTree>
    <p:extLst>
      <p:ext uri="{BB962C8B-B14F-4D97-AF65-F5344CB8AC3E}">
        <p14:creationId xmlns:p14="http://schemas.microsoft.com/office/powerpoint/2010/main" val="40401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주소록</a:t>
            </a:r>
            <a:r>
              <a:rPr lang="en-US" altLang="ko-KR" sz="2000" b="1" dirty="0" smtClean="0"/>
              <a:t>(Address Book) </a:t>
            </a:r>
            <a:r>
              <a:rPr lang="ko-KR" altLang="en-US" sz="2000" b="1" dirty="0" smtClean="0"/>
              <a:t>프로젝</a:t>
            </a:r>
            <a:r>
              <a:rPr lang="ko-KR" altLang="en-US" sz="2000" b="1" dirty="0"/>
              <a:t>트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64568" y="16965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계층도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56" y="2239280"/>
            <a:ext cx="3096344" cy="31795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239077"/>
            <a:ext cx="2664296" cy="35686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836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61726"/>
            <a:ext cx="6570730" cy="3315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537176" y="1655782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AddrBookDAO.java</a:t>
            </a:r>
          </a:p>
        </p:txBody>
      </p:sp>
    </p:spTree>
    <p:extLst>
      <p:ext uri="{BB962C8B-B14F-4D97-AF65-F5344CB8AC3E}">
        <p14:creationId xmlns:p14="http://schemas.microsoft.com/office/powerpoint/2010/main" val="20217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77" y="1124743"/>
            <a:ext cx="6553768" cy="50372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09184" y="1520291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AddrBookDAO.java</a:t>
            </a:r>
          </a:p>
        </p:txBody>
      </p:sp>
    </p:spTree>
    <p:extLst>
      <p:ext uri="{BB962C8B-B14F-4D97-AF65-F5344CB8AC3E}">
        <p14:creationId xmlns:p14="http://schemas.microsoft.com/office/powerpoint/2010/main" val="23966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88" y="1058975"/>
            <a:ext cx="9300737" cy="46022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21997" y="1484784"/>
            <a:ext cx="165618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addrView.jsp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1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72" y="1268760"/>
            <a:ext cx="8634209" cy="4115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995338" y="2132856"/>
            <a:ext cx="165618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addrView.jsp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32" y="1359990"/>
            <a:ext cx="7795936" cy="41380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617296" y="2276872"/>
            <a:ext cx="165618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addrView.jsp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980728"/>
            <a:ext cx="8863001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8025462" y="1325959"/>
            <a:ext cx="165618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addrUpdate.jsp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4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70" y="955373"/>
            <a:ext cx="7810772" cy="5472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545288" y="1484784"/>
            <a:ext cx="165618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addrUpdate.jsp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268760"/>
            <a:ext cx="7490432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97216" y="1916832"/>
            <a:ext cx="2448272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addrUpdateProcess.jsp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16832"/>
            <a:ext cx="7560840" cy="28719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25208" y="1412776"/>
            <a:ext cx="201622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addrDelete.jsp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5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4519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err="1" smtClean="0"/>
              <a:t>오라클</a:t>
            </a:r>
            <a:r>
              <a:rPr lang="ko-KR" altLang="en-US" sz="2000" b="1" dirty="0" smtClean="0"/>
              <a:t> 데이터베이스 만들기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88" y="1628800"/>
            <a:ext cx="6805250" cy="41380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60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4519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err="1" smtClean="0"/>
              <a:t>오라클</a:t>
            </a:r>
            <a:r>
              <a:rPr lang="ko-KR" altLang="en-US" sz="2000" b="1" dirty="0" smtClean="0"/>
              <a:t> 데이터베이스 만들기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700808"/>
            <a:ext cx="6590765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4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451999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테이블 만들기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27" y="1589449"/>
            <a:ext cx="3619814" cy="4435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3807062"/>
            <a:ext cx="6096312" cy="12452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44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49" y="1340768"/>
            <a:ext cx="3024336" cy="2399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727583"/>
            <a:ext cx="3096344" cy="1005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75" y="3501008"/>
            <a:ext cx="3977893" cy="23125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4552663" y="2086307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7226535">
            <a:off x="6222415" y="3102387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199999"/>
            <a:ext cx="7872143" cy="4961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73280" y="1844824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40768"/>
            <a:ext cx="7637093" cy="45351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09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13283</TotalTime>
  <Words>530</Words>
  <Application>Microsoft Office PowerPoint</Application>
  <PresentationFormat>A4 용지(210x297mm)</PresentationFormat>
  <Paragraphs>116</Paragraphs>
  <Slides>38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주소록 프로젝트(오라클DB)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763</cp:revision>
  <dcterms:created xsi:type="dcterms:W3CDTF">2019-03-04T02:36:55Z</dcterms:created>
  <dcterms:modified xsi:type="dcterms:W3CDTF">2022-08-03T12:07:02Z</dcterms:modified>
</cp:coreProperties>
</file>