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80" r:id="rId3"/>
    <p:sldId id="381" r:id="rId4"/>
    <p:sldId id="391" r:id="rId5"/>
    <p:sldId id="382" r:id="rId6"/>
    <p:sldId id="387" r:id="rId7"/>
    <p:sldId id="383" r:id="rId8"/>
    <p:sldId id="388" r:id="rId9"/>
    <p:sldId id="390" r:id="rId10"/>
    <p:sldId id="384" r:id="rId11"/>
    <p:sldId id="385" r:id="rId12"/>
    <p:sldId id="400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82" d="100"/>
          <a:sy n="82" d="100"/>
        </p:scale>
        <p:origin x="1286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-39555" y="6525344"/>
            <a:ext cx="9945555" cy="33265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pic>
        <p:nvPicPr>
          <p:cNvPr id="9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5953107"/>
            <a:ext cx="654360" cy="65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41432" y="6525344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3882431" cy="1226567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주소록 프로젝트</a:t>
            </a:r>
            <a:endParaRPr lang="ko-KR" altLang="en-US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708920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000" i="1" dirty="0" smtClean="0">
                <a:solidFill>
                  <a:schemeClr val="bg1"/>
                </a:solidFill>
              </a:rPr>
              <a:t> Address Book</a:t>
            </a:r>
            <a:endParaRPr lang="ko-KR" altLang="en-US" sz="16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 descr="JSP] sendRedirect() 메소드로 파라미터 값을 받아오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1" y="4082682"/>
            <a:ext cx="1938605" cy="19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052736"/>
            <a:ext cx="8550381" cy="50829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617296" y="1700808"/>
            <a:ext cx="201622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addrAdd.jsp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8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24744"/>
            <a:ext cx="7854191" cy="511256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401272" y="1700808"/>
            <a:ext cx="172819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7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1124744"/>
            <a:ext cx="7848872" cy="51159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52810" y="1268760"/>
            <a:ext cx="1536694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s</a:t>
            </a:r>
            <a:r>
              <a:rPr lang="en-US" altLang="ko-KR" sz="1600" dirty="0" smtClean="0">
                <a:solidFill>
                  <a:sysClr val="windowText" lastClr="000000"/>
                </a:solidFill>
              </a:rPr>
              <a:t>tyle.css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45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상세보기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삭제하기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064" y="1556792"/>
            <a:ext cx="3240360" cy="227955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4221088"/>
            <a:ext cx="3888432" cy="19919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" y="1625076"/>
            <a:ext cx="4470940" cy="25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 </a:t>
            </a:r>
            <a:r>
              <a:rPr lang="en-US" altLang="ko-KR" sz="2000" b="1" dirty="0" smtClean="0"/>
              <a:t>– </a:t>
            </a:r>
            <a:r>
              <a:rPr lang="ko-KR" altLang="en-US" sz="2000" b="1" dirty="0"/>
              <a:t>상세보기</a:t>
            </a:r>
            <a:r>
              <a:rPr lang="en-US" altLang="ko-KR" sz="2000" b="1" dirty="0"/>
              <a:t>, </a:t>
            </a:r>
            <a:r>
              <a:rPr lang="ko-KR" altLang="en-US" sz="2000" b="1" dirty="0" smtClean="0"/>
              <a:t>삭제하기 추가</a:t>
            </a:r>
            <a:endParaRPr lang="en-US" altLang="ko-KR" sz="2000" b="1" dirty="0" smtClean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695973" y="2206352"/>
          <a:ext cx="8496944" cy="16546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0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addrView.jsp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 목록에서 보기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상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세 보기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61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addrDelete.jsp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dirty="0" smtClean="0"/>
                        <a:t>목록에서 삭제 버튼을 누르면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삭</a:t>
                      </a:r>
                      <a:endParaRPr lang="en-US" altLang="ko-KR" sz="16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제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728091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67678" y="1239142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18" y="1844824"/>
            <a:ext cx="7978831" cy="35207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1073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67678" y="1239142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600" y="1916832"/>
            <a:ext cx="7026249" cy="3292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165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1124744"/>
            <a:ext cx="8662943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905328" y="2060848"/>
            <a:ext cx="172819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addrList.jsp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484784"/>
            <a:ext cx="8596105" cy="4389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833320" y="2492896"/>
            <a:ext cx="172819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addrView.jsp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9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"/>
          <a:stretch/>
        </p:blipFill>
        <p:spPr>
          <a:xfrm>
            <a:off x="560512" y="1268760"/>
            <a:ext cx="9104820" cy="4610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31242" y="1109935"/>
            <a:ext cx="172819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addrView.jsp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175592"/>
              </p:ext>
            </p:extLst>
          </p:nvPr>
        </p:nvGraphicFramePr>
        <p:xfrm>
          <a:off x="695973" y="1675012"/>
          <a:ext cx="8496944" cy="3194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8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8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파일 이름</a:t>
                      </a:r>
                      <a:endParaRPr lang="ko-KR" altLang="en-US" sz="1600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역 할</a:t>
                      </a:r>
                      <a:endParaRPr lang="ko-KR" altLang="en-US" sz="1600" dirty="0"/>
                    </a:p>
                  </a:txBody>
                  <a:tcPr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addrForm.jsp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주소록 등록 양식 화면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addrbook.css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전체 레이아웃</a:t>
                      </a:r>
                      <a:r>
                        <a:rPr lang="en-US" altLang="ko-KR" sz="1600" baseline="0" dirty="0" smtClean="0"/>
                        <a:t>, </a:t>
                      </a:r>
                      <a:r>
                        <a:rPr lang="ko-KR" altLang="en-US" sz="1600" baseline="0" smtClean="0"/>
                        <a:t>테이블 등의 스타일을 구현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6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addrAdd.jsp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addrForm</a:t>
                      </a:r>
                      <a:r>
                        <a:rPr lang="ko-KR" altLang="en-US" sz="1600" dirty="0" smtClean="0"/>
                        <a:t>에 입력된 내용을 </a:t>
                      </a: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으로 </a:t>
                      </a:r>
                      <a:r>
                        <a:rPr lang="ko-KR" altLang="en-US" sz="1600" dirty="0" err="1" smtClean="0"/>
                        <a:t>매핑하고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err="1" smtClean="0"/>
                        <a:t>AddrBookDAO</a:t>
                      </a:r>
                      <a:r>
                        <a:rPr lang="ko-KR" altLang="en-US" sz="1600" dirty="0" smtClean="0"/>
                        <a:t>를 이용해 데이터 추가 기능 수행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65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</a:t>
                      </a:r>
                      <a:r>
                        <a:rPr lang="en-US" altLang="ko-KR" sz="1800" dirty="0" err="1" smtClean="0"/>
                        <a:t>addrList.jsp</a:t>
                      </a:r>
                      <a:endParaRPr lang="en-US" altLang="ko-KR" sz="1800" dirty="0" smtClean="0"/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application</a:t>
                      </a:r>
                      <a:r>
                        <a:rPr lang="en-US" altLang="ko-KR" sz="1600" baseline="0" dirty="0" smtClean="0"/>
                        <a:t> scope</a:t>
                      </a:r>
                      <a:r>
                        <a:rPr lang="ko-KR" altLang="en-US" sz="1600" baseline="0" dirty="0" smtClean="0"/>
                        <a:t>에 저장된 </a:t>
                      </a:r>
                      <a:r>
                        <a:rPr lang="en-US" altLang="ko-KR" sz="1600" baseline="0" dirty="0" err="1" smtClean="0"/>
                        <a:t>AddrBookDAO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객체를 통해 저장된 데이터를 가져와서 화면에 출력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주소록 데이터 </a:t>
                      </a:r>
                      <a:r>
                        <a:rPr lang="ko-KR" altLang="en-US" sz="1600" dirty="0" err="1" smtClean="0"/>
                        <a:t>매핑을</a:t>
                      </a:r>
                      <a:r>
                        <a:rPr lang="ko-KR" altLang="en-US" sz="1600" dirty="0" smtClean="0"/>
                        <a:t> 위한 </a:t>
                      </a:r>
                      <a:r>
                        <a:rPr lang="ko-KR" altLang="en-US" sz="1600" dirty="0" err="1" smtClean="0"/>
                        <a:t>빈즈</a:t>
                      </a:r>
                      <a:r>
                        <a:rPr lang="ko-KR" altLang="en-US" sz="1600" dirty="0" smtClean="0"/>
                        <a:t> 클래스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 smtClean="0"/>
                        <a:t> AddrBookDAO.java</a:t>
                      </a: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 smtClean="0"/>
                        <a:t>AddrBook</a:t>
                      </a:r>
                      <a:r>
                        <a:rPr lang="ko-KR" altLang="en-US" sz="1600" dirty="0" smtClean="0"/>
                        <a:t>을 관리 사용하는 클래스</a:t>
                      </a:r>
                      <a:r>
                        <a:rPr lang="en-US" altLang="ko-KR" sz="1600" dirty="0" smtClean="0"/>
                        <a:t>(application </a:t>
                      </a:r>
                      <a:r>
                        <a:rPr lang="ko-KR" altLang="en-US" sz="1600" dirty="0" smtClean="0"/>
                        <a:t>객체 사용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4528" y="112474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소스 목록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36576" y="5013176"/>
            <a:ext cx="7056784" cy="119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application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객체의 유효범위</a:t>
            </a:r>
            <a:r>
              <a:rPr lang="en-US" altLang="ko-KR" dirty="0" smtClean="0"/>
              <a:t>(scope)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한 프로젝트 내 전체 </a:t>
            </a:r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, servlet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등에서 공유할 수 있는 객체이다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이를 통해 애플리케이션 정보와 공유 데이터를 활용할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829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131242" y="1700808"/>
            <a:ext cx="1728192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addrDelete.jsp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2276872"/>
            <a:ext cx="8708308" cy="24129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749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3812"/>
            <a:ext cx="3600400" cy="23433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104" y="1752786"/>
            <a:ext cx="2239596" cy="20657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76" y="3979567"/>
            <a:ext cx="3918790" cy="20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060848"/>
            <a:ext cx="3446096" cy="13681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880" y="3717032"/>
            <a:ext cx="2888863" cy="1296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09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112" y="1771393"/>
            <a:ext cx="3566391" cy="38563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536036" y="1771393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AddrBook.java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2276872"/>
            <a:ext cx="5328592" cy="259947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6"/>
          <a:stretch/>
        </p:blipFill>
        <p:spPr>
          <a:xfrm>
            <a:off x="1067678" y="1844824"/>
            <a:ext cx="6480043" cy="342080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1067678" y="1239142"/>
            <a:ext cx="2232248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AddrBookDAO.java</a:t>
            </a:r>
          </a:p>
        </p:txBody>
      </p:sp>
    </p:spTree>
    <p:extLst>
      <p:ext uri="{BB962C8B-B14F-4D97-AF65-F5344CB8AC3E}">
        <p14:creationId xmlns:p14="http://schemas.microsoft.com/office/powerpoint/2010/main" val="273276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21037" y="980728"/>
            <a:ext cx="871296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/>
              <a:t>주소록</a:t>
            </a:r>
            <a:r>
              <a:rPr lang="en-US" altLang="ko-KR" sz="2000" b="1" dirty="0" smtClean="0"/>
              <a:t>(Address Book) </a:t>
            </a:r>
            <a:r>
              <a:rPr lang="ko-KR" altLang="en-US" sz="2000" b="1" dirty="0" smtClean="0"/>
              <a:t>구현</a:t>
            </a:r>
            <a:endParaRPr lang="en-US" altLang="ko-KR" sz="20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628366"/>
            <a:ext cx="8414887" cy="4392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6897216" y="2162474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ysClr val="windowText" lastClr="000000"/>
                </a:solidFill>
              </a:rPr>
              <a:t>addrForm.jsp</a:t>
            </a:r>
            <a:endParaRPr lang="en-US" altLang="ko-KR" sz="160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6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407282" cy="43437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257256" y="155679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addrForm.html</a:t>
            </a:r>
          </a:p>
        </p:txBody>
      </p:sp>
    </p:spTree>
    <p:extLst>
      <p:ext uri="{BB962C8B-B14F-4D97-AF65-F5344CB8AC3E}">
        <p14:creationId xmlns:p14="http://schemas.microsoft.com/office/powerpoint/2010/main" val="395095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5"/>
          <p:cNvSpPr txBox="1">
            <a:spLocks/>
          </p:cNvSpPr>
          <p:nvPr/>
        </p:nvSpPr>
        <p:spPr>
          <a:xfrm>
            <a:off x="0" y="-27384"/>
            <a:ext cx="7995338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b="1" dirty="0"/>
              <a:t>주소록</a:t>
            </a:r>
            <a:r>
              <a:rPr lang="en-US" altLang="ko-KR" b="1" dirty="0"/>
              <a:t>(Address Book) </a:t>
            </a:r>
            <a:r>
              <a:rPr lang="ko-KR" altLang="en-US" b="1" dirty="0" smtClean="0"/>
              <a:t>프로젝트</a:t>
            </a:r>
            <a:endParaRPr lang="en-US" altLang="ko-KR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36" y="1660649"/>
            <a:ext cx="8192210" cy="40237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92DA8B4-17B2-454B-97AC-17311A4832C5}"/>
              </a:ext>
            </a:extLst>
          </p:cNvPr>
          <p:cNvSpPr/>
          <p:nvPr/>
        </p:nvSpPr>
        <p:spPr>
          <a:xfrm>
            <a:off x="7023230" y="1196752"/>
            <a:ext cx="1944216" cy="31765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ysClr val="windowText" lastClr="000000"/>
                </a:solidFill>
              </a:rPr>
              <a:t>Addrbook.css</a:t>
            </a:r>
          </a:p>
        </p:txBody>
      </p:sp>
    </p:spTree>
    <p:extLst>
      <p:ext uri="{BB962C8B-B14F-4D97-AF65-F5344CB8AC3E}">
        <p14:creationId xmlns:p14="http://schemas.microsoft.com/office/powerpoint/2010/main" val="8591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12504</TotalTime>
  <Words>334</Words>
  <Application>Microsoft Office PowerPoint</Application>
  <PresentationFormat>A4 용지(210x297mm)</PresentationFormat>
  <Paragraphs>68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HY헤드라인M</vt:lpstr>
      <vt:lpstr>맑은 고딕</vt:lpstr>
      <vt:lpstr>휴먼모음T</vt:lpstr>
      <vt:lpstr>휴먼엑스포</vt:lpstr>
      <vt:lpstr>Arial</vt:lpstr>
      <vt:lpstr>Office 테마</vt:lpstr>
      <vt:lpstr>주소록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745</cp:revision>
  <dcterms:created xsi:type="dcterms:W3CDTF">2019-03-04T02:36:55Z</dcterms:created>
  <dcterms:modified xsi:type="dcterms:W3CDTF">2023-06-06T20:47:43Z</dcterms:modified>
</cp:coreProperties>
</file>