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69" r:id="rId3"/>
    <p:sldId id="370" r:id="rId4"/>
    <p:sldId id="385" r:id="rId5"/>
    <p:sldId id="371" r:id="rId6"/>
    <p:sldId id="372" r:id="rId7"/>
    <p:sldId id="400" r:id="rId8"/>
    <p:sldId id="401" r:id="rId9"/>
    <p:sldId id="402" r:id="rId10"/>
    <p:sldId id="373" r:id="rId11"/>
    <p:sldId id="374" r:id="rId12"/>
    <p:sldId id="375" r:id="rId13"/>
    <p:sldId id="376" r:id="rId14"/>
    <p:sldId id="380" r:id="rId15"/>
    <p:sldId id="392" r:id="rId16"/>
    <p:sldId id="379" r:id="rId17"/>
    <p:sldId id="381" r:id="rId18"/>
    <p:sldId id="382" r:id="rId19"/>
    <p:sldId id="383" r:id="rId20"/>
    <p:sldId id="384" r:id="rId21"/>
    <p:sldId id="393" r:id="rId22"/>
    <p:sldId id="394" r:id="rId23"/>
    <p:sldId id="403" r:id="rId24"/>
    <p:sldId id="404" r:id="rId25"/>
    <p:sldId id="405" r:id="rId26"/>
    <p:sldId id="406" r:id="rId27"/>
    <p:sldId id="386" r:id="rId28"/>
    <p:sldId id="397" r:id="rId29"/>
    <p:sldId id="387" r:id="rId30"/>
    <p:sldId id="388" r:id="rId31"/>
    <p:sldId id="396" r:id="rId32"/>
    <p:sldId id="389" r:id="rId33"/>
    <p:sldId id="398" r:id="rId34"/>
    <p:sldId id="390" r:id="rId35"/>
    <p:sldId id="391" r:id="rId36"/>
    <p:sldId id="395" r:id="rId37"/>
    <p:sldId id="399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ember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MVC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24744"/>
            <a:ext cx="7865187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MembeDAO.java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6963441" cy="51247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49490"/>
            <a:ext cx="6696744" cy="5300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5" y="1196752"/>
            <a:ext cx="8640960" cy="436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0" y="1052736"/>
            <a:ext cx="91450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커맨드</a:t>
            </a:r>
            <a:r>
              <a:rPr lang="en-US" altLang="ko-KR" sz="2000" b="1" dirty="0"/>
              <a:t>(command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패턴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컨트롤러가 브라우저로부터 어떤 요청을 받았는지 알아내고 그 요청에 대해 해당하는 모델을 선택하여 작업을 요청해야 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이역할을</a:t>
            </a:r>
            <a:r>
              <a:rPr lang="ko-KR" altLang="en-US" dirty="0" smtClean="0"/>
              <a:t> 하는 방법을 커맨드 패턴이라 한다</a:t>
            </a:r>
            <a:endParaRPr lang="en-US" altLang="ko-KR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624" y="2362429"/>
            <a:ext cx="5472608" cy="4086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hlinkClick r:id="rId2"/>
              </a:rPr>
              <a:t>http://localhost:8080/member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List.do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2852936"/>
            <a:ext cx="828092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/listMember.do: </a:t>
            </a:r>
            <a:r>
              <a:rPr lang="ko-KR" altLang="en-US" dirty="0"/>
              <a:t>첫</a:t>
            </a:r>
            <a:r>
              <a:rPr lang="ko-KR" altLang="en-US" dirty="0" smtClean="0"/>
              <a:t> 번째 단계의 요청은 회원 기능 중 회원 조회를 의미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568" y="3645024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회원 정보 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브라우저에서 </a:t>
            </a:r>
            <a:r>
              <a:rPr lang="en-US" altLang="ko-KR" sz="1600" dirty="0" smtClean="0"/>
              <a:t>/addMember.do</a:t>
            </a:r>
            <a:r>
              <a:rPr lang="ko-KR" altLang="en-US" sz="1600" dirty="0" smtClean="0"/>
              <a:t>로 서버에 요청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MemberController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getPathInfo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이용해 요청명인 </a:t>
            </a:r>
            <a:r>
              <a:rPr lang="en-US" altLang="ko-KR" sz="1600" dirty="0" smtClean="0"/>
              <a:t>/addMember.do</a:t>
            </a:r>
            <a:r>
              <a:rPr lang="ko-KR" altLang="en-US" sz="1600" dirty="0" smtClean="0"/>
              <a:t>를 받아옴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/>
              <a:t>요청명에</a:t>
            </a:r>
            <a:r>
              <a:rPr lang="ko-KR" altLang="en-US" sz="1600" dirty="0" smtClean="0"/>
              <a:t> 대해 </a:t>
            </a:r>
            <a:r>
              <a:rPr lang="en-US" altLang="ko-KR" sz="1600" dirty="0" err="1" smtClean="0"/>
              <a:t>MemberDAO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addMember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addMember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문으로 테이블에 회원 정보를 추가한다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1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2" y="1844824"/>
            <a:ext cx="9052910" cy="3214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8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3" y="1401904"/>
            <a:ext cx="9152413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2"/>
          <a:stretch/>
        </p:blipFill>
        <p:spPr>
          <a:xfrm>
            <a:off x="6249144" y="3861048"/>
            <a:ext cx="3396901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56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24744"/>
            <a:ext cx="6757683" cy="50431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75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24744"/>
            <a:ext cx="6790008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79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96752"/>
            <a:ext cx="7658764" cy="4846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782697" y="1703131"/>
            <a:ext cx="3898495" cy="1270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MVC </a:t>
            </a:r>
            <a:r>
              <a:rPr lang="ko-KR" altLang="en-US" sz="2000" b="1" dirty="0" smtClean="0"/>
              <a:t>구성 요소와 기능</a:t>
            </a:r>
            <a:endParaRPr lang="en-US" altLang="ko-KR" sz="2000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14" name="원통 13"/>
          <p:cNvSpPr/>
          <p:nvPr/>
        </p:nvSpPr>
        <p:spPr>
          <a:xfrm>
            <a:off x="7215096" y="1775138"/>
            <a:ext cx="1698344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5" y="1919154"/>
            <a:ext cx="1440160" cy="5763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클라이언트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52800" y="1775138"/>
            <a:ext cx="1300125" cy="425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컨트롤</a:t>
            </a:r>
            <a:r>
              <a:rPr lang="ko-KR" altLang="en-US" sz="1400" dirty="0">
                <a:solidFill>
                  <a:schemeClr val="tx1"/>
                </a:solidFill>
              </a:rPr>
              <a:t>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5344" y="2495218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37051" y="1847147"/>
            <a:ext cx="1300125" cy="425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델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626621" y="2135178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378714" y="2195953"/>
            <a:ext cx="774086" cy="223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60713" y="2063170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48945" y="1991162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626621" y="1991162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790678" y="2207186"/>
            <a:ext cx="0" cy="282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58569" y="244259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웹서버</a:t>
            </a:r>
            <a:endParaRPr lang="ko-KR" altLang="en-US" sz="16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452925" y="2135178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31868" y="177513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요청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1868" y="23540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응답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8555" y="2999274"/>
            <a:ext cx="82809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Controller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서블릿이</a:t>
            </a:r>
            <a:r>
              <a:rPr lang="ko-KR" altLang="en-US" sz="1600" dirty="0" smtClean="0"/>
              <a:t> 컨트롤러의 역할을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클라이언트의 요청을 분석한다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요청에 대해서 필요한 모델을 호출한다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처리한 결과를 보여주기 위해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를 선택한다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38555" y="4439434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데이터베이스 연동과 같은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수행한다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DTO(VO)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DAO</a:t>
            </a:r>
            <a:r>
              <a:rPr lang="ko-KR" altLang="en-US" sz="1600" dirty="0" smtClean="0"/>
              <a:t>클래스로 이루어져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8555" y="5375538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View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화면 기능을 담당한다</a:t>
            </a:r>
            <a:r>
              <a:rPr lang="en-US" altLang="ko-KR" sz="1600" dirty="0" smtClean="0"/>
              <a:t>..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처리한 결과를 화면에 표시한다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309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index.jsp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9" y="1600041"/>
            <a:ext cx="8093141" cy="3657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83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27" y="1124744"/>
            <a:ext cx="7411865" cy="50196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85248" y="155679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header.jsp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32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5248" y="155679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footer.jsp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132856"/>
            <a:ext cx="5372566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8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196752"/>
            <a:ext cx="9358686" cy="4503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9304" y="1484784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14870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052736"/>
            <a:ext cx="8215072" cy="4930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58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1" y="1649576"/>
            <a:ext cx="9434378" cy="3558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61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68760"/>
            <a:ext cx="9602032" cy="4511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6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340768"/>
            <a:ext cx="6153956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96752"/>
            <a:ext cx="7395878" cy="49403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5208" y="2060848"/>
            <a:ext cx="28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memberList.jsp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8" y="1196752"/>
            <a:ext cx="8533613" cy="4804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4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96752"/>
            <a:ext cx="7730779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49" y="1348559"/>
            <a:ext cx="4168501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5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052736"/>
            <a:ext cx="6833076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17524" y="1700808"/>
            <a:ext cx="273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memberForm.jsp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9" y="1052736"/>
            <a:ext cx="8382171" cy="4938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196752"/>
            <a:ext cx="5265876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8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582461"/>
            <a:ext cx="9417496" cy="3997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345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memberView.jsp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7" y="1268760"/>
            <a:ext cx="9057456" cy="45594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44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12776"/>
            <a:ext cx="5243014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21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24744"/>
            <a:ext cx="642544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1193" y="155679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loginForm.jsp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243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77" y="1124744"/>
            <a:ext cx="3033023" cy="4900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b="1" dirty="0" smtClean="0"/>
              <a:t>    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HR DB &gt;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348880"/>
            <a:ext cx="5328592" cy="2713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124744"/>
            <a:ext cx="5527407" cy="4725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15" y="2060848"/>
            <a:ext cx="4391354" cy="38955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825208" y="1403085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Member.java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1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JDBCUtil</a:t>
            </a:r>
            <a:r>
              <a:rPr lang="en-US" altLang="ko-KR" dirty="0"/>
              <a:t> –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340768"/>
            <a:ext cx="9309957" cy="4154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85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연결 종료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6774768" cy="465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47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연결 종료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08721"/>
            <a:ext cx="6696744" cy="5356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4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10876</TotalTime>
  <Words>448</Words>
  <Application>Microsoft Office PowerPoint</Application>
  <PresentationFormat>A4 용지(210x297mm)</PresentationFormat>
  <Paragraphs>115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10장.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694</cp:revision>
  <dcterms:created xsi:type="dcterms:W3CDTF">2019-03-04T02:36:55Z</dcterms:created>
  <dcterms:modified xsi:type="dcterms:W3CDTF">2023-06-08T20:23:23Z</dcterms:modified>
</cp:coreProperties>
</file>