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51" r:id="rId3"/>
    <p:sldId id="380" r:id="rId4"/>
    <p:sldId id="363" r:id="rId5"/>
    <p:sldId id="364" r:id="rId6"/>
    <p:sldId id="365" r:id="rId7"/>
    <p:sldId id="383" r:id="rId8"/>
    <p:sldId id="366" r:id="rId9"/>
    <p:sldId id="381" r:id="rId10"/>
    <p:sldId id="367" r:id="rId11"/>
    <p:sldId id="379" r:id="rId12"/>
    <p:sldId id="369" r:id="rId13"/>
    <p:sldId id="368" r:id="rId14"/>
    <p:sldId id="373" r:id="rId15"/>
    <p:sldId id="382" r:id="rId16"/>
    <p:sldId id="370" r:id="rId17"/>
    <p:sldId id="371" r:id="rId18"/>
    <p:sldId id="372" r:id="rId19"/>
    <p:sldId id="377" r:id="rId20"/>
    <p:sldId id="378" r:id="rId21"/>
    <p:sldId id="375" r:id="rId22"/>
    <p:sldId id="376" r:id="rId23"/>
    <p:sldId id="374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필터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(Filter) -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Filter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550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만들기 </a:t>
            </a:r>
            <a:r>
              <a:rPr lang="en-US" altLang="ko-KR" sz="2000" b="1" dirty="0" smtClean="0"/>
              <a:t>- </a:t>
            </a:r>
            <a:r>
              <a:rPr lang="en-US" altLang="ko-KR" sz="2000" dirty="0" smtClean="0"/>
              <a:t>AuthenFilter.java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8" b="58775"/>
          <a:stretch/>
        </p:blipFill>
        <p:spPr bwMode="auto">
          <a:xfrm>
            <a:off x="1033937" y="1628800"/>
            <a:ext cx="5679689" cy="1977193"/>
          </a:xfrm>
          <a:prstGeom prst="rect">
            <a:avLst/>
          </a:prstGeom>
          <a:noFill/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296816" y="3160414"/>
            <a:ext cx="1728192" cy="2160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1092" y="3124410"/>
            <a:ext cx="3206342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Add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unImplemented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methods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097016" y="3239571"/>
            <a:ext cx="684076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4" y="3736478"/>
            <a:ext cx="5548810" cy="238824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936776" y="3083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6736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2648744" y="5445224"/>
            <a:ext cx="1728192" cy="50405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194" y="5373216"/>
            <a:ext cx="3206342" cy="57606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마우스 우측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&gt; source &gt;override/implement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887118" y="5707799"/>
            <a:ext cx="684076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101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550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만들기 </a:t>
            </a:r>
            <a:r>
              <a:rPr lang="en-US" altLang="ko-KR" sz="2000" b="1" dirty="0" smtClean="0"/>
              <a:t>- </a:t>
            </a:r>
            <a:r>
              <a:rPr lang="en-US" altLang="ko-KR" sz="2000" dirty="0" smtClean="0"/>
              <a:t>AuthenFilter.java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133243" cy="327342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1" y="980727"/>
            <a:ext cx="8155441" cy="5258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1530" y="1628800"/>
            <a:ext cx="180020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AuthenFilter.java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34" y="5126565"/>
            <a:ext cx="4033970" cy="6838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781530" y="4708474"/>
            <a:ext cx="156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로그가 기록됨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5889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web.xml </a:t>
            </a:r>
            <a:r>
              <a:rPr lang="ko-KR" altLang="en-US" sz="2000" b="1" dirty="0" smtClean="0"/>
              <a:t>에 등록 후 결과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3" y="4077072"/>
            <a:ext cx="3527337" cy="77429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077072"/>
            <a:ext cx="4176122" cy="66299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4592960" y="4464218"/>
            <a:ext cx="648072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6512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3" y="5133869"/>
            <a:ext cx="3509424" cy="767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4771313" y="5507281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38" y="5133869"/>
            <a:ext cx="4099916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2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637152" y="2650491"/>
            <a:ext cx="662542" cy="3464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37152" y="4005064"/>
            <a:ext cx="576064" cy="3098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598348"/>
            <a:ext cx="361981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53" y="1851523"/>
            <a:ext cx="4122778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53" y="3917032"/>
            <a:ext cx="4160881" cy="1524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2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7" y="2159442"/>
            <a:ext cx="6436709" cy="1281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77071"/>
            <a:ext cx="6414531" cy="1903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116725" y="3738517"/>
            <a:ext cx="1944216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filter02_process.jsp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1182" y="1700808"/>
            <a:ext cx="1404156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filter02.jsp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8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8518"/>
            <a:ext cx="8208912" cy="3794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57926" y="2276872"/>
            <a:ext cx="1934963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InitParamFilter.java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03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8"/>
            <a:ext cx="6456674" cy="4800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90445" y="1484784"/>
            <a:ext cx="1934963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InitParamFilter.java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653911" cy="388843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 필터를 이용하여 파일에 로그 기록하기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5208" y="3635732"/>
            <a:ext cx="144016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onitor.log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4" y="4204335"/>
            <a:ext cx="3650297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0" y="1886614"/>
            <a:ext cx="361981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886614"/>
            <a:ext cx="4122778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221577"/>
            <a:ext cx="2095682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4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</a:t>
            </a:r>
            <a:r>
              <a:rPr lang="en-US" altLang="ko-KR" sz="2000" b="1" dirty="0" smtClean="0"/>
              <a:t>(Filter)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클라이언트와 서버 사이에서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response </a:t>
            </a:r>
            <a:r>
              <a:rPr lang="ko-KR" altLang="en-US" sz="1600" dirty="0" smtClean="0"/>
              <a:t>객체를 먼저 받아 사전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사후 작업 등 공통적으로 필요한 부분을 처리하는 것을 말한다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68297"/>
              </p:ext>
            </p:extLst>
          </p:nvPr>
        </p:nvGraphicFramePr>
        <p:xfrm>
          <a:off x="1496616" y="4437112"/>
          <a:ext cx="676875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4320480"/>
              </a:tblGrid>
              <a:tr h="21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83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필터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인증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사용자 인증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요청 정보를 로그 파일로 작성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암호화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작업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53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Response </a:t>
                      </a:r>
                      <a:r>
                        <a:rPr lang="ko-KR" altLang="en-US" sz="1600" dirty="0" smtClean="0"/>
                        <a:t>필터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응답 결과 데이터 압축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응답 결과에 내용 추가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수정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총 서비스 시간 측정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86" y="2348880"/>
            <a:ext cx="5082981" cy="1928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268760"/>
            <a:ext cx="4248472" cy="25574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34" y="4048127"/>
            <a:ext cx="7294650" cy="214721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6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인증을 이용하여 필터로 로그 기록하기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0" y="2420888"/>
            <a:ext cx="7613040" cy="315495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70888" y="1879092"/>
            <a:ext cx="1909904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LogFileFilter.java</a:t>
            </a:r>
            <a:endParaRPr lang="ko-KR" altLang="en-US" sz="16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712640" y="4293096"/>
            <a:ext cx="7344816" cy="41642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1712640" y="4869160"/>
            <a:ext cx="7344816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4740" y="5373216"/>
            <a:ext cx="270870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예외를 강제로 발생시킴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394650" y="5357598"/>
            <a:ext cx="810090" cy="22383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958729" y="2348880"/>
            <a:ext cx="2708700" cy="9361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파일을 생성한 후 로그파일에 기록하기 위한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writer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8313079" y="2996952"/>
            <a:ext cx="1" cy="122413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069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4" y="1052736"/>
            <a:ext cx="8712968" cy="521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25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 이용하여 필터로 로그 기록하기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76" y="1844824"/>
            <a:ext cx="6210084" cy="302433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224808" y="3212976"/>
            <a:ext cx="2694533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99186" y="3501008"/>
            <a:ext cx="3206342" cy="86409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C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드라이브에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log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 만들기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monitor.log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파일은 필터 수행되면 자동 생성됨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919341" y="3501008"/>
            <a:ext cx="579846" cy="20821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</a:t>
            </a:r>
            <a:r>
              <a:rPr lang="en-US" altLang="ko-KR" sz="2000" b="1" dirty="0" smtClean="0"/>
              <a:t>(Filter)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3" y="1614804"/>
            <a:ext cx="5595118" cy="303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76" y="2852936"/>
            <a:ext cx="3680814" cy="2414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1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클래스와 주요 </a:t>
            </a:r>
            <a:r>
              <a:rPr lang="ko-KR" altLang="en-US" sz="2000" b="1" dirty="0" err="1" smtClean="0"/>
              <a:t>메소드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dirty="0" err="1" smtClean="0"/>
              <a:t>javax.servlet.Filter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임포트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05647"/>
              </p:ext>
            </p:extLst>
          </p:nvPr>
        </p:nvGraphicFramePr>
        <p:xfrm>
          <a:off x="1245924" y="3861048"/>
          <a:ext cx="676875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4320480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init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</a:t>
                      </a:r>
                      <a:r>
                        <a:rPr lang="ko-KR" altLang="en-US" sz="1600" dirty="0" err="1" smtClean="0"/>
                        <a:t>인스턴스의</a:t>
                      </a:r>
                      <a:r>
                        <a:rPr lang="ko-KR" altLang="en-US" sz="1600" dirty="0" smtClean="0"/>
                        <a:t> 초기화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doFilter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기능을 작성하는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destory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</a:t>
                      </a:r>
                      <a:r>
                        <a:rPr lang="ko-KR" altLang="en-US" sz="1600" dirty="0" err="1" smtClean="0"/>
                        <a:t>인스턴스의</a:t>
                      </a:r>
                      <a:r>
                        <a:rPr lang="ko-KR" altLang="en-US" sz="1600" dirty="0" smtClean="0"/>
                        <a:t> 종료 전에 호출되는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576" y="1940257"/>
            <a:ext cx="7488832" cy="163449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mport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javax.servlet.Filter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</a:t>
            </a:r>
            <a:r>
              <a:rPr lang="en-US" altLang="ko-KR" b="1" dirty="0" smtClean="0">
                <a:solidFill>
                  <a:schemeClr val="tx1"/>
                </a:solidFill>
              </a:rPr>
              <a:t>ublic class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 </a:t>
            </a:r>
            <a:r>
              <a:rPr lang="en-US" altLang="ko-KR" b="1" dirty="0" smtClean="0">
                <a:solidFill>
                  <a:schemeClr val="tx1"/>
                </a:solidFill>
              </a:rPr>
              <a:t>implements Filter{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종류</a:t>
            </a:r>
            <a:endParaRPr lang="en-US" altLang="ko-KR" sz="1600" dirty="0" smtClean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87544"/>
              </p:ext>
            </p:extLst>
          </p:nvPr>
        </p:nvGraphicFramePr>
        <p:xfrm>
          <a:off x="1136576" y="2636912"/>
          <a:ext cx="747083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5022558"/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getfilterName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설정된 필터 이름 반환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getInitParameter</a:t>
                      </a:r>
                      <a:r>
                        <a:rPr lang="en-US" altLang="ko-KR" sz="1600" dirty="0" smtClean="0"/>
                        <a:t>(String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name)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설정된 매개 변수에 대한 매개변수 값을 반환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576" y="2012265"/>
            <a:ext cx="74888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FilterConfig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filterConfig</a:t>
            </a:r>
            <a:r>
              <a:rPr lang="en-US" altLang="ko-KR" dirty="0" smtClean="0">
                <a:solidFill>
                  <a:schemeClr val="tx1"/>
                </a:solidFill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</a:rPr>
              <a:t>ServletException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4005064"/>
            <a:ext cx="8352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doFilter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 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36576" y="4603372"/>
            <a:ext cx="8136904" cy="715089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doFilter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ServletRequest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request</a:t>
            </a:r>
            <a:r>
              <a:rPr lang="en-US" altLang="ko-KR" dirty="0" smtClean="0">
                <a:solidFill>
                  <a:schemeClr val="tx1"/>
                </a:solidFill>
              </a:rPr>
              <a:t>,  </a:t>
            </a:r>
            <a:r>
              <a:rPr lang="en-US" altLang="ko-KR" dirty="0" err="1" smtClean="0">
                <a:solidFill>
                  <a:srgbClr val="C00000"/>
                </a:solidFill>
              </a:rPr>
              <a:t>ServletResponse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response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rgbClr val="C00000"/>
                </a:solidFill>
              </a:rPr>
              <a:t>FilterChain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chain</a:t>
            </a:r>
            <a:r>
              <a:rPr lang="en-US" altLang="ko-KR" dirty="0" smtClean="0">
                <a:solidFill>
                  <a:schemeClr val="tx1"/>
                </a:solidFill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</a:rPr>
              <a:t>java.io.IOException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err="1" smtClean="0">
                <a:solidFill>
                  <a:schemeClr val="tx1"/>
                </a:solidFill>
              </a:rPr>
              <a:t>ServletException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544522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destory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종료하기 전에 호출하는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6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188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web.xml </a:t>
            </a:r>
            <a:r>
              <a:rPr lang="ko-KR" altLang="en-US" sz="2000" b="1" dirty="0" smtClean="0"/>
              <a:t>파일의 필터 구성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&lt;filter&gt;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24608" y="4149080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784648" y="1942498"/>
            <a:ext cx="5284812" cy="2062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&lt;filter&gt;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filter-name&gt;</a:t>
            </a:r>
            <a:r>
              <a:rPr lang="ko-KR" altLang="en-US" sz="1600" dirty="0" smtClean="0"/>
              <a:t>필터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filter-name&gt;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filter-class&gt;</a:t>
            </a:r>
            <a:r>
              <a:rPr lang="ko-KR" altLang="en-US" sz="1600" dirty="0" smtClean="0"/>
              <a:t>클래스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filter-class&gt;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매개변수 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-name&gt;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  <a:r>
              <a:rPr lang="ko-KR" altLang="en-US" sz="1600" dirty="0" smtClean="0"/>
              <a:t>매개변수 값 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-value&gt;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filter&gt;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784648" y="4701043"/>
            <a:ext cx="4953000" cy="11079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&lt;filter-mapping&gt;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filter-name&gt;</a:t>
            </a:r>
            <a:r>
              <a:rPr lang="ko-KR" altLang="en-US" sz="1600" dirty="0" smtClean="0"/>
              <a:t>필터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filter-name&gt;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</a:t>
            </a:r>
          </a:p>
          <a:p>
            <a:r>
              <a:rPr lang="en-US" altLang="ko-KR" sz="1600" dirty="0"/>
              <a:t>  &lt;/filter-mapping&gt;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7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계층 구조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4824"/>
            <a:ext cx="3503285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2" y="1844824"/>
            <a:ext cx="2748789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27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페이지에서 전송된 요청 </a:t>
            </a:r>
            <a:r>
              <a:rPr lang="ko-KR" altLang="en-US" sz="2000" b="1" dirty="0" err="1" smtClean="0"/>
              <a:t>파라미터를</a:t>
            </a:r>
            <a:r>
              <a:rPr lang="ko-KR" altLang="en-US" sz="2000" b="1" dirty="0" smtClean="0"/>
              <a:t> 필터로 처리하기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71313" y="2445231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06" y="5018593"/>
            <a:ext cx="6367546" cy="1002695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853125" y="4493052"/>
            <a:ext cx="122308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ilter01.jsp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88840"/>
            <a:ext cx="3711262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037525"/>
            <a:ext cx="4145640" cy="815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3621701"/>
            <a:ext cx="3726503" cy="815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51" y="3553115"/>
            <a:ext cx="4115146" cy="883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>
            <a:off x="4771313" y="3995113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페이지에서 전송된 요청 처리</a:t>
            </a:r>
            <a:endParaRPr lang="en-US" altLang="ko-KR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08984" y="1844824"/>
            <a:ext cx="223765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filter01_process.jsp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07803"/>
            <a:ext cx="5261994" cy="2185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14078</TotalTime>
  <Words>536</Words>
  <Application>Microsoft Office PowerPoint</Application>
  <PresentationFormat>A4 용지(210x297mm)</PresentationFormat>
  <Paragraphs>113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12장. 필터(Filter) - 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850</cp:revision>
  <dcterms:created xsi:type="dcterms:W3CDTF">2019-03-04T02:36:55Z</dcterms:created>
  <dcterms:modified xsi:type="dcterms:W3CDTF">2022-08-07T01:36:51Z</dcterms:modified>
</cp:coreProperties>
</file>