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61" r:id="rId3"/>
    <p:sldId id="262" r:id="rId4"/>
    <p:sldId id="272" r:id="rId5"/>
    <p:sldId id="297" r:id="rId6"/>
    <p:sldId id="271" r:id="rId7"/>
    <p:sldId id="263" r:id="rId8"/>
    <p:sldId id="264" r:id="rId9"/>
    <p:sldId id="273" r:id="rId10"/>
    <p:sldId id="266" r:id="rId11"/>
    <p:sldId id="291" r:id="rId12"/>
    <p:sldId id="294" r:id="rId13"/>
    <p:sldId id="295" r:id="rId14"/>
    <p:sldId id="288" r:id="rId15"/>
    <p:sldId id="274" r:id="rId16"/>
    <p:sldId id="280" r:id="rId17"/>
    <p:sldId id="282" r:id="rId18"/>
    <p:sldId id="290" r:id="rId19"/>
    <p:sldId id="292" r:id="rId20"/>
    <p:sldId id="293" r:id="rId21"/>
    <p:sldId id="296" r:id="rId22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018" y="1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086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086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0865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0865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0865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0865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0865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0865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0865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086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0865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0865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086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086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086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086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086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0865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086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086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6" y="2667615"/>
            <a:ext cx="7683303" cy="478904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81B4-D91A-4578-85B3-829E63FCFE17}" type="datetime1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2144688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91044"/>
            <a:ext cx="2144688" cy="48618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333915" y="2721729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704594" y="2721730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7542-37E5-48F2-BAE7-80CC6B0EB6A3}" type="datetime1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F174-B5AC-4A98-B673-0BE8126D3F27}" type="datetime1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DEC8-1339-42E8-9704-2977280C2FD3}" type="datetime1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DC76-A282-4817-B790-197F054E1215}" type="datetime1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AA6C-13D8-43E4-90F0-E6C88A2B9F16}" type="datetime1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B03B-20CC-436E-8601-C933C6C1F4A6}" type="datetime1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A15D-8B08-482F-AB47-E416EC355EB6}" type="datetime1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D7F8-7B64-44F8-A411-CBD22F28CBFF}" type="datetime1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BD9B-2BB6-4D1F-BCB4-1E48829C93C3}" type="datetime1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4C48-0CD7-40EB-BE64-BBF4DB8C56AF}" type="datetime1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BCB4-B68B-4638-8167-F4BDC0A30DA1}" type="datetime1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39555" y="6381328"/>
            <a:ext cx="9945555" cy="476672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906000" cy="836712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-18256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2050" name="Picture 2" descr="javaì ëí ì´ë¯¸ì§ ê²ìê²°ê³¼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52" y="5933989"/>
            <a:ext cx="685900" cy="6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7050783" cy="1226567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err="1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Git</a:t>
            </a:r>
            <a:r>
              <a:rPr lang="en-US" altLang="ko-KR" sz="36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- </a:t>
            </a:r>
            <a:r>
              <a:rPr lang="ko-KR" altLang="en-US" sz="36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소스 코드 관리</a:t>
            </a:r>
            <a:endParaRPr lang="ko-KR" altLang="en-US" sz="3600" b="1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7" y="2670822"/>
            <a:ext cx="7683303" cy="504055"/>
          </a:xfrm>
          <a:solidFill>
            <a:schemeClr val="accent5">
              <a:lumMod val="75000"/>
            </a:schemeClr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2400" i="1" dirty="0" smtClean="0">
                <a:solidFill>
                  <a:schemeClr val="bg1"/>
                </a:solidFill>
              </a:rPr>
              <a:t> GitHub</a:t>
            </a:r>
            <a:endParaRPr lang="ko-KR" altLang="en-US" sz="1800" i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168" y="3501009"/>
            <a:ext cx="2238231" cy="23042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ko-KR" altLang="en-US" dirty="0" err="1" smtClean="0"/>
              <a:t>깃허브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레포지터리</a:t>
            </a:r>
            <a:r>
              <a:rPr lang="ko-KR" altLang="en-US" dirty="0" smtClean="0"/>
              <a:t> 보기</a:t>
            </a:r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156382" y="1196752"/>
            <a:ext cx="5884850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C00000"/>
                </a:solidFill>
              </a:rPr>
              <a:t>업로드된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파일 확인하기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503" y="1916832"/>
            <a:ext cx="5692375" cy="35283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9111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ko-KR" altLang="en-US" dirty="0" smtClean="0"/>
              <a:t>깃 파일 삭제</a:t>
            </a:r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236113" y="1052736"/>
            <a:ext cx="3284839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파일 삭제하기 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3217" y="1772816"/>
            <a:ext cx="40158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&gt;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b="1" dirty="0" err="1" smtClean="0"/>
              <a:t>rm</a:t>
            </a:r>
            <a:r>
              <a:rPr lang="en-US" altLang="ko-KR" b="1" dirty="0" smtClean="0"/>
              <a:t> </a:t>
            </a:r>
            <a:r>
              <a:rPr lang="ko-KR" altLang="en-US" dirty="0" smtClean="0"/>
              <a:t>파일이름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dirty="0" smtClean="0"/>
              <a:t>&gt;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commit –m </a:t>
            </a:r>
            <a:r>
              <a:rPr lang="en-US" altLang="ko-KR" dirty="0" smtClean="0"/>
              <a:t>“Delete </a:t>
            </a:r>
            <a:r>
              <a:rPr lang="ko-KR" altLang="en-US" dirty="0" smtClean="0"/>
              <a:t>파일이름</a:t>
            </a:r>
            <a:r>
              <a:rPr lang="en-US" altLang="ko-KR" dirty="0" smtClean="0"/>
              <a:t>”  </a:t>
            </a:r>
          </a:p>
          <a:p>
            <a:endParaRPr lang="en-US" altLang="ko-KR" dirty="0"/>
          </a:p>
          <a:p>
            <a:r>
              <a:rPr lang="en-US" altLang="ko-KR" dirty="0" smtClean="0"/>
              <a:t>&gt;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push</a:t>
            </a:r>
            <a:endParaRPr lang="en-US" altLang="ko-KR" dirty="0" smtClean="0"/>
          </a:p>
        </p:txBody>
      </p:sp>
      <p:sp>
        <p:nvSpPr>
          <p:cNvPr id="6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236113" y="3429000"/>
            <a:ext cx="3284839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디렉터</a:t>
            </a:r>
            <a:r>
              <a:rPr lang="ko-KR" altLang="en-US" sz="2000" b="1" dirty="0">
                <a:solidFill>
                  <a:srgbClr val="C00000"/>
                </a:solidFill>
              </a:rPr>
              <a:t>리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삭제하기 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13217" y="4149080"/>
            <a:ext cx="51679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&gt;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b="1" dirty="0" err="1" smtClean="0"/>
              <a:t>rm</a:t>
            </a:r>
            <a:r>
              <a:rPr lang="en-US" altLang="ko-KR" b="1" dirty="0" smtClean="0"/>
              <a:t>  -</a:t>
            </a:r>
            <a:r>
              <a:rPr lang="en-US" altLang="ko-KR" b="1" dirty="0" err="1" smtClean="0"/>
              <a:t>rf</a:t>
            </a:r>
            <a:r>
              <a:rPr lang="en-US" altLang="ko-KR" b="1" dirty="0" smtClean="0"/>
              <a:t> </a:t>
            </a:r>
            <a:r>
              <a:rPr lang="ko-KR" altLang="en-US" dirty="0" smtClean="0">
                <a:latin typeface="+mn-ea"/>
              </a:rPr>
              <a:t>디렉터리 이름</a:t>
            </a:r>
            <a:endParaRPr lang="en-US" altLang="ko-KR" sz="1600" dirty="0" smtClean="0">
              <a:latin typeface="+mn-ea"/>
            </a:endParaRPr>
          </a:p>
          <a:p>
            <a:endParaRPr lang="en-US" altLang="ko-KR" sz="1600" dirty="0" smtClean="0"/>
          </a:p>
          <a:p>
            <a:r>
              <a:rPr lang="en-US" altLang="ko-KR" dirty="0" smtClean="0"/>
              <a:t>&gt;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commit –m </a:t>
            </a:r>
            <a:r>
              <a:rPr lang="en-US" altLang="ko-KR" dirty="0" smtClean="0"/>
              <a:t>“Delete </a:t>
            </a:r>
            <a:r>
              <a:rPr lang="ko-KR" altLang="en-US" dirty="0" smtClean="0"/>
              <a:t>디렉터리 이름</a:t>
            </a:r>
            <a:r>
              <a:rPr lang="en-US" altLang="ko-KR" dirty="0" smtClean="0"/>
              <a:t>”  </a:t>
            </a:r>
          </a:p>
          <a:p>
            <a:endParaRPr lang="en-US" altLang="ko-KR" dirty="0"/>
          </a:p>
          <a:p>
            <a:r>
              <a:rPr lang="en-US" altLang="ko-KR" dirty="0" smtClean="0"/>
              <a:t>&gt;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push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1612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ko-KR" altLang="en-US" dirty="0" smtClean="0"/>
              <a:t>깃 계정 이름 변경</a:t>
            </a:r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04785" y="1052736"/>
            <a:ext cx="3428855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계정 이름 변경하기  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352" y="2276872"/>
            <a:ext cx="4651808" cy="25713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313579" y="1700808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Settings &gt; </a:t>
            </a:r>
            <a:r>
              <a:rPr lang="ko-KR" altLang="en-US" dirty="0" smtClean="0"/>
              <a:t>변경할 이름 </a:t>
            </a:r>
            <a:r>
              <a:rPr lang="en-US" altLang="ko-KR" dirty="0" smtClean="0"/>
              <a:t>&gt; Rename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847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ko-KR" altLang="en-US" dirty="0" smtClean="0"/>
              <a:t>깃 계정 삭제</a:t>
            </a:r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17772" y="1052736"/>
            <a:ext cx="3428855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계정 삭제하</a:t>
            </a:r>
            <a:r>
              <a:rPr lang="ko-KR" altLang="en-US" sz="2000" b="1" dirty="0">
                <a:solidFill>
                  <a:srgbClr val="C00000"/>
                </a:solidFill>
              </a:rPr>
              <a:t>기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 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6566" y="1700808"/>
            <a:ext cx="3164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Settings &gt; Danger Zone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979" y="2276872"/>
            <a:ext cx="4115157" cy="297205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5514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-18256"/>
            <a:ext cx="7185248" cy="85496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ko-KR" altLang="en-US" dirty="0" smtClean="0"/>
              <a:t>내 컴퓨터의 다른 사용자 계정 삭제하기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8544" y="1084674"/>
            <a:ext cx="6408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000" b="1" smtClean="0"/>
              <a:t>이미 사용중인 다른 사용자 계정 삭제하기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99" y="1700808"/>
            <a:ext cx="6762067" cy="18722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3933056"/>
            <a:ext cx="5563082" cy="12955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4375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ko-KR" altLang="en-US" dirty="0" smtClean="0"/>
              <a:t>깃 클론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clone)</a:t>
            </a:r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48081" y="980728"/>
            <a:ext cx="4652991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원격저장소에서 자료 가져오기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69201" y="2064330"/>
            <a:ext cx="704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</a:t>
            </a:r>
            <a:r>
              <a:rPr lang="en-US" altLang="ko-KR" dirty="0"/>
              <a:t>:\gitTest2&gt;</a:t>
            </a:r>
            <a:r>
              <a:rPr lang="en-US" altLang="ko-KR" b="1" dirty="0"/>
              <a:t>git clone </a:t>
            </a:r>
            <a:r>
              <a:rPr lang="en-US" altLang="ko-KR" dirty="0"/>
              <a:t>https://</a:t>
            </a:r>
            <a:r>
              <a:rPr lang="en-US" altLang="ko-KR" dirty="0" smtClean="0"/>
              <a:t>github.com/kiyongee2/gitTest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4" y="2577678"/>
            <a:ext cx="2672596" cy="15625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394601" y="4370105"/>
            <a:ext cx="396044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2</a:t>
            </a:r>
            <a:r>
              <a:rPr lang="ko-KR" altLang="en-US" dirty="0" smtClean="0"/>
              <a:t>번째 부터 추가 파일이 있는 경우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c:\</a:t>
            </a:r>
            <a:r>
              <a:rPr lang="en-US" altLang="ko-KR" dirty="0" smtClean="0"/>
              <a:t>gitTest2&gt;git </a:t>
            </a:r>
            <a:r>
              <a:rPr lang="en-US" altLang="ko-KR" dirty="0"/>
              <a:t>pull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7" name="오른쪽 화살표 6"/>
          <p:cNvSpPr/>
          <p:nvPr/>
        </p:nvSpPr>
        <p:spPr>
          <a:xfrm>
            <a:off x="4880992" y="3153742"/>
            <a:ext cx="432048" cy="144016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640701" y="2902584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gitTest</a:t>
            </a:r>
            <a:r>
              <a:rPr lang="ko-KR" altLang="en-US" dirty="0" smtClean="0"/>
              <a:t>에서 </a:t>
            </a:r>
            <a:endParaRPr lang="en-US" altLang="ko-KR" dirty="0" smtClean="0"/>
          </a:p>
          <a:p>
            <a:r>
              <a:rPr lang="en-US" altLang="ko-KR" dirty="0" smtClean="0"/>
              <a:t>health.txt - </a:t>
            </a:r>
            <a:r>
              <a:rPr lang="ko-KR" altLang="en-US" dirty="0" smtClean="0"/>
              <a:t>업로드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89637" y="1628800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처음엔 </a:t>
            </a:r>
            <a:r>
              <a:rPr lang="en-US" altLang="ko-KR" b="1" dirty="0" err="1" smtClean="0"/>
              <a:t>git</a:t>
            </a:r>
            <a:r>
              <a:rPr lang="en-US" altLang="ko-KR" b="1" dirty="0" smtClean="0"/>
              <a:t> clone &gt; 2</a:t>
            </a:r>
            <a:r>
              <a:rPr lang="ko-KR" altLang="en-US" b="1" dirty="0" smtClean="0"/>
              <a:t>번째 부터 </a:t>
            </a:r>
            <a:r>
              <a:rPr lang="en-US" altLang="ko-KR" b="1" dirty="0" err="1" smtClean="0"/>
              <a:t>git</a:t>
            </a:r>
            <a:r>
              <a:rPr lang="en-US" altLang="ko-KR" b="1" dirty="0" smtClean="0"/>
              <a:t> pull </a:t>
            </a:r>
            <a:r>
              <a:rPr lang="ko-KR" altLang="en-US" b="1" dirty="0" smtClean="0"/>
              <a:t>사용</a:t>
            </a:r>
            <a:endParaRPr lang="ko-KR" altLang="en-US" b="1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072" y="4250780"/>
            <a:ext cx="2293819" cy="157747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630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이름 변경하기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66037" y="1812886"/>
            <a:ext cx="4611099" cy="216982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</a:t>
            </a:r>
            <a:r>
              <a:rPr lang="en-US" altLang="ko-KR" dirty="0" smtClean="0"/>
              <a:t>:\gitTest&gt;</a:t>
            </a:r>
            <a:r>
              <a:rPr lang="en-US" altLang="ko-KR" b="1" dirty="0" smtClean="0"/>
              <a:t>git branch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00B050"/>
                </a:solidFill>
              </a:rPr>
              <a:t>*master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c</a:t>
            </a:r>
            <a:r>
              <a:rPr lang="en-US" altLang="ko-KR" dirty="0" smtClean="0"/>
              <a:t>:\gitTest&gt;</a:t>
            </a:r>
            <a:r>
              <a:rPr lang="en-US" altLang="ko-KR" b="1" dirty="0" smtClean="0"/>
              <a:t>git </a:t>
            </a:r>
            <a:r>
              <a:rPr lang="en-US" altLang="ko-KR" b="1" dirty="0"/>
              <a:t>branch –</a:t>
            </a:r>
            <a:r>
              <a:rPr lang="en-US" altLang="ko-KR" b="1" dirty="0" smtClean="0"/>
              <a:t>M main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00B050"/>
                </a:solidFill>
              </a:rPr>
              <a:t>*main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c:\gitTest&gt;git push -u origin </a:t>
            </a:r>
            <a:r>
              <a:rPr lang="en-US" altLang="ko-KR" b="1" dirty="0" smtClean="0"/>
              <a:t>main</a:t>
            </a:r>
            <a:endParaRPr lang="en-US" altLang="ko-KR" b="1" dirty="0"/>
          </a:p>
        </p:txBody>
      </p:sp>
      <p:sp>
        <p:nvSpPr>
          <p:cNvPr id="4" name="직사각형 3"/>
          <p:cNvSpPr/>
          <p:nvPr/>
        </p:nvSpPr>
        <p:spPr>
          <a:xfrm>
            <a:off x="1136577" y="1196752"/>
            <a:ext cx="45365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C00000"/>
                </a:solidFill>
              </a:rPr>
              <a:t>브랜치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master -&gt; main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으로 변경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85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ko-KR" altLang="en-US" dirty="0" smtClean="0"/>
              <a:t>새 </a:t>
            </a:r>
            <a:r>
              <a:rPr lang="ko-KR" altLang="en-US" dirty="0" err="1" smtClean="0"/>
              <a:t>브런치</a:t>
            </a:r>
            <a:r>
              <a:rPr lang="ko-KR" altLang="en-US" dirty="0" smtClean="0"/>
              <a:t> 만들기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80593" y="2276872"/>
            <a:ext cx="4924872" cy="175432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c</a:t>
            </a:r>
            <a:r>
              <a:rPr lang="en-US" altLang="ko-KR" dirty="0"/>
              <a:t>:\gitTest&gt;</a:t>
            </a:r>
            <a:r>
              <a:rPr lang="en-US" altLang="ko-KR" b="1" dirty="0"/>
              <a:t>git branch </a:t>
            </a:r>
            <a:r>
              <a:rPr lang="en-US" altLang="ko-KR" b="1" dirty="0" err="1" smtClean="0"/>
              <a:t>blogA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c</a:t>
            </a:r>
            <a:r>
              <a:rPr lang="en-US" altLang="ko-KR" dirty="0" smtClean="0"/>
              <a:t>:\gitTest&gt;</a:t>
            </a:r>
            <a:r>
              <a:rPr lang="en-US" altLang="ko-KR" b="1" dirty="0" smtClean="0"/>
              <a:t>git branch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00B050"/>
                </a:solidFill>
              </a:rPr>
              <a:t>*master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B050"/>
                </a:solidFill>
              </a:rPr>
              <a:t> </a:t>
            </a:r>
            <a:r>
              <a:rPr lang="en-US" altLang="ko-KR" b="1" dirty="0" err="1" smtClean="0"/>
              <a:t>blogA</a:t>
            </a:r>
            <a:endParaRPr lang="en-US" altLang="ko-KR" b="1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848544" y="1052736"/>
            <a:ext cx="5040559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새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브런치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만들기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36577" y="1700808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새 </a:t>
            </a:r>
            <a:r>
              <a:rPr lang="ko-KR" altLang="en-US" dirty="0" err="1" smtClean="0"/>
              <a:t>브런치</a:t>
            </a:r>
            <a:r>
              <a:rPr lang="ko-KR" altLang="en-US" dirty="0" smtClean="0"/>
              <a:t> 만들기 </a:t>
            </a:r>
            <a:r>
              <a:rPr lang="en-US" altLang="ko-KR" dirty="0" smtClean="0"/>
              <a:t>- </a:t>
            </a:r>
            <a:r>
              <a:rPr lang="en-US" altLang="ko-KR" b="1" dirty="0" err="1">
                <a:solidFill>
                  <a:srgbClr val="C00000"/>
                </a:solidFill>
              </a:rPr>
              <a:t>git</a:t>
            </a:r>
            <a:r>
              <a:rPr lang="en-US" altLang="ko-KR" b="1" dirty="0">
                <a:solidFill>
                  <a:srgbClr val="C00000"/>
                </a:solidFill>
              </a:rPr>
              <a:t>  branch </a:t>
            </a:r>
            <a:r>
              <a:rPr lang="ko-KR" altLang="en-US" b="1" dirty="0" err="1" smtClean="0"/>
              <a:t>브랜치</a:t>
            </a:r>
            <a:r>
              <a:rPr lang="ko-KR" altLang="en-US" b="1" dirty="0" smtClean="0"/>
              <a:t> </a:t>
            </a:r>
            <a:r>
              <a:rPr lang="ko-KR" altLang="en-US" b="1" dirty="0"/>
              <a:t>이름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80592" y="4813762"/>
            <a:ext cx="8352928" cy="92333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c</a:t>
            </a:r>
            <a:r>
              <a:rPr lang="en-US" altLang="ko-KR" dirty="0"/>
              <a:t>:\gitTest&gt;</a:t>
            </a:r>
            <a:r>
              <a:rPr lang="en-US" altLang="ko-KR" b="1" dirty="0"/>
              <a:t>git  </a:t>
            </a:r>
            <a:r>
              <a:rPr lang="en-US" altLang="ko-KR" b="1" dirty="0" smtClean="0"/>
              <a:t>remote add </a:t>
            </a:r>
            <a:r>
              <a:rPr lang="en-US" altLang="ko-KR" b="1" dirty="0" err="1" smtClean="0"/>
              <a:t>blogA</a:t>
            </a:r>
            <a:r>
              <a:rPr lang="en-US" altLang="ko-KR" b="1" dirty="0" smtClean="0"/>
              <a:t> https://github.com/sugu2100/myblog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c:\gitTest&gt;</a:t>
            </a:r>
            <a:r>
              <a:rPr lang="en-US" altLang="ko-KR" b="1" dirty="0"/>
              <a:t>git </a:t>
            </a:r>
            <a:r>
              <a:rPr lang="en-US" altLang="ko-KR" b="1" dirty="0" smtClean="0"/>
              <a:t> push  </a:t>
            </a:r>
            <a:r>
              <a:rPr lang="en-US" altLang="ko-KR" b="1" dirty="0" err="1" smtClean="0"/>
              <a:t>blogA</a:t>
            </a:r>
            <a:r>
              <a:rPr lang="en-US" altLang="ko-KR" b="1" dirty="0" smtClean="0"/>
              <a:t>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164905" y="4221088"/>
            <a:ext cx="504055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blogA</a:t>
            </a:r>
            <a:r>
              <a:rPr lang="en-US" altLang="ko-KR" dirty="0" smtClean="0"/>
              <a:t> </a:t>
            </a:r>
            <a:r>
              <a:rPr lang="ko-KR" altLang="en-US" dirty="0" smtClean="0"/>
              <a:t>원격 계정에 추가하기</a:t>
            </a:r>
            <a:endParaRPr lang="en-US" altLang="ko-KR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216" y="2158554"/>
            <a:ext cx="2160240" cy="26552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6784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이동하기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280593" y="4005064"/>
            <a:ext cx="504055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 smtClean="0">
                <a:solidFill>
                  <a:srgbClr val="C00000"/>
                </a:solidFill>
              </a:rPr>
              <a:t>자료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수정후</a:t>
            </a:r>
            <a:r>
              <a:rPr lang="ko-KR" altLang="en-US" b="1" dirty="0" smtClean="0">
                <a:solidFill>
                  <a:srgbClr val="C00000"/>
                </a:solidFill>
              </a:rPr>
              <a:t> 깃에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업로드하기</a:t>
            </a:r>
            <a:endParaRPr lang="en-US" altLang="ko-KR" b="1" dirty="0" smtClean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6616" y="4581128"/>
            <a:ext cx="4680519" cy="133882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c</a:t>
            </a:r>
            <a:r>
              <a:rPr lang="en-US" altLang="ko-KR" dirty="0"/>
              <a:t>:\</a:t>
            </a:r>
            <a:r>
              <a:rPr lang="en-US" altLang="ko-KR" dirty="0" smtClean="0"/>
              <a:t>gitTest&gt;</a:t>
            </a:r>
            <a:r>
              <a:rPr lang="en-US" altLang="ko-KR" b="1" dirty="0" smtClean="0"/>
              <a:t>git add *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C:\</a:t>
            </a:r>
            <a:r>
              <a:rPr lang="en-US" altLang="ko-KR" dirty="0"/>
              <a:t>gitTest&gt;</a:t>
            </a:r>
            <a:r>
              <a:rPr lang="en-US" altLang="ko-KR" b="1" dirty="0"/>
              <a:t>git </a:t>
            </a:r>
            <a:r>
              <a:rPr lang="en-US" altLang="ko-KR" b="1" dirty="0" smtClean="0"/>
              <a:t> commit –m “</a:t>
            </a:r>
            <a:r>
              <a:rPr lang="ko-KR" altLang="en-US" b="1" dirty="0" smtClean="0"/>
              <a:t>추가</a:t>
            </a:r>
            <a:r>
              <a:rPr lang="en-US" altLang="ko-KR" b="1" dirty="0" smtClean="0"/>
              <a:t>”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C:\gitTest&gt;</a:t>
            </a:r>
            <a:r>
              <a:rPr lang="en-US" altLang="ko-KR" b="1" dirty="0"/>
              <a:t>git  </a:t>
            </a:r>
            <a:r>
              <a:rPr lang="en-US" altLang="ko-KR" b="1" dirty="0" smtClean="0"/>
              <a:t>push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blogA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96616" y="2132856"/>
            <a:ext cx="4611099" cy="175432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</a:t>
            </a:r>
            <a:r>
              <a:rPr lang="en-US" altLang="ko-KR" dirty="0" smtClean="0"/>
              <a:t>:\gitTest&gt;</a:t>
            </a:r>
            <a:r>
              <a:rPr lang="en-US" altLang="ko-KR" b="1" dirty="0" smtClean="0"/>
              <a:t>git  checkout </a:t>
            </a:r>
            <a:r>
              <a:rPr lang="en-US" altLang="ko-KR" b="1" dirty="0" err="1" smtClean="0"/>
              <a:t>blogA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c</a:t>
            </a:r>
            <a:r>
              <a:rPr lang="en-US" altLang="ko-KR" dirty="0" smtClean="0"/>
              <a:t>:\gitTest&gt;</a:t>
            </a:r>
            <a:r>
              <a:rPr lang="en-US" altLang="ko-KR" b="1" dirty="0" smtClean="0"/>
              <a:t>git  branch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master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00B050"/>
                </a:solidFill>
              </a:rPr>
              <a:t>* </a:t>
            </a:r>
            <a:r>
              <a:rPr lang="en-US" altLang="ko-KR" b="1" dirty="0" err="1" smtClean="0">
                <a:solidFill>
                  <a:srgbClr val="00B050"/>
                </a:solidFill>
              </a:rPr>
              <a:t>blogA</a:t>
            </a:r>
            <a:r>
              <a:rPr lang="en-US" altLang="ko-KR" b="1" dirty="0" smtClean="0">
                <a:solidFill>
                  <a:srgbClr val="00B050"/>
                </a:solidFill>
              </a:rPr>
              <a:t> 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36576" y="1006972"/>
            <a:ext cx="504055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 err="1" smtClean="0">
                <a:solidFill>
                  <a:srgbClr val="C00000"/>
                </a:solidFill>
              </a:rPr>
              <a:t>브랜치</a:t>
            </a:r>
            <a:r>
              <a:rPr lang="ko-KR" altLang="en-US" b="1" dirty="0" smtClean="0">
                <a:solidFill>
                  <a:srgbClr val="C00000"/>
                </a:solidFill>
              </a:rPr>
              <a:t> 이동하기</a:t>
            </a:r>
            <a:endParaRPr lang="en-US" altLang="ko-KR" b="1" dirty="0" smtClean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44350" y="1556792"/>
            <a:ext cx="5452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blogA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브런치</a:t>
            </a:r>
            <a:r>
              <a:rPr lang="ko-KR" altLang="en-US" dirty="0" smtClean="0"/>
              <a:t> 이동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checkout </a:t>
            </a:r>
            <a:r>
              <a:rPr lang="ko-KR" altLang="en-US" dirty="0" err="1" smtClean="0"/>
              <a:t>브런치</a:t>
            </a:r>
            <a:r>
              <a:rPr lang="ko-KR" altLang="en-US" dirty="0" smtClean="0"/>
              <a:t> 이름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798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ko-KR" altLang="en-US" dirty="0"/>
              <a:t>깃 협업하기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04065" y="1052736"/>
            <a:ext cx="3428855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깃 협업 참여  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437"/>
          <a:stretch/>
        </p:blipFill>
        <p:spPr>
          <a:xfrm>
            <a:off x="992560" y="2204864"/>
            <a:ext cx="3935040" cy="33843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136576" y="1647283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</a:t>
            </a:r>
            <a:r>
              <a:rPr lang="en-US" altLang="ko-KR" dirty="0" smtClean="0"/>
              <a:t>etting &gt; Manage access &gt; invite a </a:t>
            </a:r>
            <a:r>
              <a:rPr lang="en-US" altLang="ko-KR" dirty="0" err="1" smtClean="0"/>
              <a:t>collabolator</a:t>
            </a:r>
            <a:r>
              <a:rPr lang="en-US" altLang="ko-KR" dirty="0" smtClean="0"/>
              <a:t> -&gt; </a:t>
            </a:r>
            <a:r>
              <a:rPr lang="ko-KR" altLang="en-US" dirty="0" err="1" smtClean="0"/>
              <a:t>이메일로</a:t>
            </a:r>
            <a:r>
              <a:rPr lang="ko-KR" altLang="en-US" dirty="0" smtClean="0"/>
              <a:t> 확인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128" y="2312915"/>
            <a:ext cx="2644369" cy="31778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오른쪽 화살표 7"/>
          <p:cNvSpPr/>
          <p:nvPr/>
        </p:nvSpPr>
        <p:spPr>
          <a:xfrm>
            <a:off x="5169024" y="3645024"/>
            <a:ext cx="576064" cy="216024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24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ko-KR" altLang="en-US" dirty="0" err="1" smtClean="0"/>
              <a:t>깃허브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Hurb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04065" y="1052736"/>
            <a:ext cx="2204719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C00000"/>
                </a:solidFill>
              </a:rPr>
              <a:t>깃허브란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08584" y="1628800"/>
            <a:ext cx="777686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분산 버전 관리 툴인 깃 저장소 </a:t>
            </a:r>
            <a:r>
              <a:rPr lang="ko-KR" altLang="en-US" dirty="0" err="1" smtClean="0"/>
              <a:t>호스팅을</a:t>
            </a:r>
            <a:r>
              <a:rPr lang="ko-KR" altLang="en-US" dirty="0" smtClean="0"/>
              <a:t> 지원하는 웹 서비스이다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깃을 창시한 사람은 </a:t>
            </a:r>
            <a:r>
              <a:rPr lang="ko-KR" altLang="en-US" dirty="0" err="1" smtClean="0"/>
              <a:t>리눅스를</a:t>
            </a:r>
            <a:r>
              <a:rPr lang="ko-KR" altLang="en-US" dirty="0" smtClean="0"/>
              <a:t> 만든 </a:t>
            </a:r>
            <a:r>
              <a:rPr lang="ko-KR" altLang="en-US" dirty="0" err="1" smtClean="0"/>
              <a:t>리누즈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토발즈이고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깃허브를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인수하여운영하는</a:t>
            </a:r>
            <a:r>
              <a:rPr lang="ko-KR" altLang="en-US" dirty="0" smtClean="0"/>
              <a:t> 곳은 마이크로소프트</a:t>
            </a:r>
            <a:r>
              <a:rPr lang="en-US" altLang="ko-KR" dirty="0" smtClean="0"/>
              <a:t>(MS)</a:t>
            </a:r>
            <a:r>
              <a:rPr lang="ko-KR" altLang="en-US" dirty="0" smtClean="0"/>
              <a:t>사이다</a:t>
            </a:r>
            <a:r>
              <a:rPr lang="en-US" altLang="ko-KR" dirty="0" smtClean="0"/>
              <a:t>.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04065" y="3140968"/>
            <a:ext cx="5877127" cy="20882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C00000"/>
                </a:solidFill>
              </a:rPr>
              <a:t>깃허브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환경 구축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 dirty="0" smtClean="0"/>
              <a:t>깃 소프트웨어 설치</a:t>
            </a:r>
            <a:r>
              <a:rPr lang="en-US" altLang="ko-KR" sz="1800" dirty="0" smtClean="0"/>
              <a:t>(git-scm.com)</a:t>
            </a:r>
            <a:endParaRPr lang="en-US" altLang="ko-KR" sz="1800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 dirty="0" err="1" smtClean="0"/>
              <a:t>깃허브</a:t>
            </a:r>
            <a:r>
              <a:rPr lang="ko-KR" altLang="en-US" sz="1800" dirty="0" smtClean="0"/>
              <a:t> 가입</a:t>
            </a:r>
            <a:r>
              <a:rPr lang="en-US" altLang="ko-KR" sz="1800" dirty="0" smtClean="0"/>
              <a:t>(github.com) </a:t>
            </a:r>
            <a:r>
              <a:rPr lang="ko-KR" altLang="en-US" sz="1800" dirty="0" smtClean="0"/>
              <a:t>및 원격 저장소 생성</a:t>
            </a:r>
            <a:endParaRPr lang="en-US" altLang="ko-KR" sz="1800" dirty="0" smtClean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 dirty="0" smtClean="0"/>
              <a:t>명령 프롬프트 사용</a:t>
            </a:r>
            <a:r>
              <a:rPr lang="en-US" altLang="ko-KR" sz="1800" dirty="0" smtClean="0"/>
              <a:t>(CLI </a:t>
            </a:r>
            <a:r>
              <a:rPr lang="ko-KR" altLang="en-US" sz="1800" dirty="0" smtClean="0"/>
              <a:t>프로그램</a:t>
            </a:r>
            <a:r>
              <a:rPr lang="en-US" altLang="ko-KR" sz="1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6107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ko-KR" altLang="en-US" dirty="0" err="1" smtClean="0"/>
              <a:t>깃허브</a:t>
            </a:r>
            <a:r>
              <a:rPr lang="en-US" altLang="ko-KR" dirty="0" smtClean="0"/>
              <a:t>(GitHub)</a:t>
            </a:r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04065" y="1052736"/>
            <a:ext cx="3428855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깃 협업 참여  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6576" y="1647283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</a:t>
            </a:r>
            <a:r>
              <a:rPr lang="en-US" altLang="ko-KR" dirty="0" smtClean="0"/>
              <a:t>etting &gt; Manage access &gt; invite a </a:t>
            </a:r>
            <a:r>
              <a:rPr lang="en-US" altLang="ko-KR" dirty="0" err="1" smtClean="0"/>
              <a:t>collabolator</a:t>
            </a:r>
            <a:endParaRPr lang="ko-KR" altLang="en-US" dirty="0"/>
          </a:p>
        </p:txBody>
      </p:sp>
      <p:sp>
        <p:nvSpPr>
          <p:cNvPr id="8" name="오른쪽 화살표 7"/>
          <p:cNvSpPr/>
          <p:nvPr/>
        </p:nvSpPr>
        <p:spPr>
          <a:xfrm>
            <a:off x="5156613" y="3564715"/>
            <a:ext cx="576064" cy="216024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1" y="2706770"/>
            <a:ext cx="3642267" cy="19774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104" y="2661259"/>
            <a:ext cx="3240360" cy="20229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6825208" y="4941168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이메일</a:t>
            </a:r>
            <a:r>
              <a:rPr lang="ko-KR" altLang="en-US" sz="1600" dirty="0" smtClean="0"/>
              <a:t> 확인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5624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ko-KR" altLang="en-US" dirty="0" smtClean="0"/>
              <a:t>깃 협업 하기</a:t>
            </a:r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04065" y="1124744"/>
            <a:ext cx="8109375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팀원이 올린 자료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브랜치에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올리기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– New Pull Request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  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253375" y="1821296"/>
            <a:ext cx="6048672" cy="1551213"/>
            <a:chOff x="1681809" y="1949796"/>
            <a:chExt cx="5875175" cy="147920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0612"/>
            <a:stretch/>
          </p:blipFill>
          <p:spPr>
            <a:xfrm>
              <a:off x="1681809" y="1949797"/>
              <a:ext cx="2911151" cy="1479203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079"/>
            <a:stretch/>
          </p:blipFill>
          <p:spPr>
            <a:xfrm>
              <a:off x="4592960" y="1949796"/>
              <a:ext cx="2964024" cy="1479203"/>
            </a:xfrm>
            <a:prstGeom prst="rect">
              <a:avLst/>
            </a:prstGeom>
          </p:spPr>
        </p:pic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761" y="4221087"/>
            <a:ext cx="4856862" cy="185601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04065" y="3487417"/>
            <a:ext cx="8109375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Master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브랜치에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합치기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- Merge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  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94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ko-KR" altLang="en-US" dirty="0" smtClean="0"/>
              <a:t>깃 소프트웨어 설치</a:t>
            </a:r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04065" y="1052736"/>
            <a:ext cx="3212831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err="1" smtClean="0">
                <a:solidFill>
                  <a:srgbClr val="C00000"/>
                </a:solidFill>
              </a:rPr>
              <a:t>Git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–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소프트웨어 설치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52599" y="1660158"/>
            <a:ext cx="6120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git-scm.com &gt; </a:t>
            </a:r>
            <a:r>
              <a:rPr lang="ko-KR" altLang="en-US" sz="2000" b="1" dirty="0" smtClean="0"/>
              <a:t>다운로드 후 설치 </a:t>
            </a:r>
            <a:r>
              <a:rPr lang="en-US" altLang="ko-KR" sz="2000" b="1" dirty="0" smtClean="0"/>
              <a:t>&gt; </a:t>
            </a:r>
            <a:r>
              <a:rPr lang="ko-KR" altLang="en-US" sz="2000" b="1" dirty="0" smtClean="0"/>
              <a:t>계속 </a:t>
            </a:r>
            <a:r>
              <a:rPr lang="en-US" altLang="ko-KR" sz="2000" b="1" dirty="0" smtClean="0"/>
              <a:t>next </a:t>
            </a:r>
            <a:endParaRPr lang="en-US" altLang="ko-KR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984" y="2492897"/>
            <a:ext cx="3690715" cy="21602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8" name="직선 연결선 7"/>
          <p:cNvCxnSpPr/>
          <p:nvPr/>
        </p:nvCxnSpPr>
        <p:spPr>
          <a:xfrm>
            <a:off x="4736976" y="4581128"/>
            <a:ext cx="237626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2484176"/>
            <a:ext cx="2794284" cy="22580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8456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ko-KR" altLang="en-US" dirty="0" err="1" smtClean="0"/>
              <a:t>깃허브</a:t>
            </a:r>
            <a:r>
              <a:rPr lang="ko-KR" altLang="en-US" dirty="0" smtClean="0"/>
              <a:t> 원격 저장소 만들기</a:t>
            </a:r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04064" y="1052736"/>
            <a:ext cx="7173271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C00000"/>
                </a:solidFill>
              </a:rPr>
              <a:t>깃허브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가입하기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D46DD618-61E0-4F40-B204-242CFAF546A3}"/>
              </a:ext>
            </a:extLst>
          </p:cNvPr>
          <p:cNvSpPr txBox="1"/>
          <p:nvPr/>
        </p:nvSpPr>
        <p:spPr>
          <a:xfrm>
            <a:off x="1432083" y="1772816"/>
            <a:ext cx="3429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C00000"/>
                </a:solidFill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Sign Up &gt; </a:t>
            </a:r>
            <a:r>
              <a:rPr lang="ko-KR" altLang="en-US" b="1" dirty="0" smtClean="0">
                <a:solidFill>
                  <a:srgbClr val="C00000"/>
                </a:solidFill>
              </a:rPr>
              <a:t>메일로 코드 확인 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2338941"/>
            <a:ext cx="3940950" cy="302433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048" y="2459843"/>
            <a:ext cx="3888432" cy="282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25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772816"/>
            <a:ext cx="2915264" cy="27341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ko-KR" altLang="en-US" dirty="0" err="1" smtClean="0"/>
              <a:t>깃허브</a:t>
            </a:r>
            <a:r>
              <a:rPr lang="ko-KR" altLang="en-US" dirty="0" smtClean="0"/>
              <a:t> 원격 저장소 만들기</a:t>
            </a:r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04064" y="1052736"/>
            <a:ext cx="7173271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Repository(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저장소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)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만들</a:t>
            </a:r>
            <a:r>
              <a:rPr lang="ko-KR" altLang="en-US" sz="2000" b="1" dirty="0">
                <a:solidFill>
                  <a:srgbClr val="C00000"/>
                </a:solidFill>
              </a:rPr>
              <a:t>기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D46DD618-61E0-4F40-B204-242CFAF546A3}"/>
              </a:ext>
            </a:extLst>
          </p:cNvPr>
          <p:cNvSpPr txBox="1"/>
          <p:nvPr/>
        </p:nvSpPr>
        <p:spPr>
          <a:xfrm>
            <a:off x="2666216" y="3283928"/>
            <a:ext cx="1115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C00000"/>
                </a:solidFill>
              </a:rPr>
              <a:t>① 클릭 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960" y="1811796"/>
            <a:ext cx="4763157" cy="19031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A51F743E-9E23-49EA-803E-E3F5A0CA8B5B}"/>
              </a:ext>
            </a:extLst>
          </p:cNvPr>
          <p:cNvSpPr txBox="1"/>
          <p:nvPr/>
        </p:nvSpPr>
        <p:spPr>
          <a:xfrm>
            <a:off x="6962392" y="1796207"/>
            <a:ext cx="2393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C00000"/>
                </a:solidFill>
              </a:rPr>
              <a:t>② 저장소 이름 만들기 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960" y="4002952"/>
            <a:ext cx="3566294" cy="209878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592960" y="3939302"/>
            <a:ext cx="19442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rgbClr val="C00000"/>
                </a:solidFill>
              </a:rPr>
              <a:t>③ 깃 명령어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2894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ko-KR" altLang="en-US" dirty="0" smtClean="0"/>
              <a:t>명령 프롬프트 사용</a:t>
            </a:r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20089" y="1196752"/>
            <a:ext cx="6381183" cy="30963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C00000"/>
                </a:solidFill>
              </a:rPr>
              <a:t>깃허브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사용 툴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–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명령 프롬프트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>
                <a:solidFill>
                  <a:srgbClr val="C0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 </a:t>
            </a:r>
            <a:r>
              <a:rPr lang="en-US" altLang="ko-KR" sz="2000" b="1" dirty="0" smtClean="0"/>
              <a:t>* </a:t>
            </a:r>
            <a:r>
              <a:rPr lang="ko-KR" altLang="en-US" sz="1800" b="1" dirty="0" smtClean="0"/>
              <a:t>윈도우 </a:t>
            </a:r>
            <a:r>
              <a:rPr lang="en-US" altLang="ko-KR" sz="1800" b="1" dirty="0" smtClean="0"/>
              <a:t>– </a:t>
            </a:r>
            <a:r>
              <a:rPr lang="ko-KR" altLang="en-US" sz="1800" b="1" dirty="0" smtClean="0"/>
              <a:t>검색 </a:t>
            </a:r>
            <a:r>
              <a:rPr lang="en-US" altLang="ko-KR" sz="1800" b="1" dirty="0" smtClean="0"/>
              <a:t>– </a:t>
            </a:r>
            <a:r>
              <a:rPr lang="en-US" altLang="ko-KR" sz="1800" b="1" dirty="0" err="1" smtClean="0"/>
              <a:t>cmd</a:t>
            </a:r>
            <a:r>
              <a:rPr lang="en-US" altLang="ko-KR" sz="1800" b="1" dirty="0" smtClean="0"/>
              <a:t> - </a:t>
            </a:r>
            <a:r>
              <a:rPr lang="ko-KR" altLang="en-US" sz="1800" b="1" dirty="0" smtClean="0"/>
              <a:t>명령 프롬프트</a:t>
            </a:r>
            <a:endParaRPr lang="en-US" altLang="ko-KR" sz="1800" b="1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1" dirty="0"/>
              <a:t> </a:t>
            </a:r>
            <a:r>
              <a:rPr lang="en-US" altLang="ko-KR" sz="1800" b="1" dirty="0" smtClean="0"/>
              <a:t>   C:\&gt;git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1" dirty="0"/>
              <a:t> </a:t>
            </a:r>
            <a:r>
              <a:rPr lang="en-US" altLang="ko-KR" sz="1800" b="1" dirty="0" smtClean="0"/>
              <a:t>   </a:t>
            </a:r>
            <a:r>
              <a:rPr lang="en-US" altLang="ko-KR" sz="1800" b="1" dirty="0"/>
              <a:t>C:\&gt;</a:t>
            </a:r>
            <a:r>
              <a:rPr lang="en-US" altLang="ko-KR" sz="1800" b="1" dirty="0" smtClean="0"/>
              <a:t>git –version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1" dirty="0"/>
              <a:t> </a:t>
            </a:r>
            <a:r>
              <a:rPr lang="en-US" altLang="ko-KR" sz="1800" b="1" dirty="0" smtClean="0"/>
              <a:t>  * </a:t>
            </a:r>
            <a:r>
              <a:rPr lang="ko-KR" altLang="en-US" sz="1800" b="1" dirty="0" smtClean="0"/>
              <a:t>사용자 확인</a:t>
            </a:r>
            <a:endParaRPr lang="en-US" altLang="ko-KR" sz="1800" b="1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1" dirty="0" smtClean="0"/>
              <a:t>    C</a:t>
            </a:r>
            <a:r>
              <a:rPr lang="en-US" altLang="ko-KR" sz="1800" b="1" dirty="0"/>
              <a:t>:\&gt;git </a:t>
            </a:r>
            <a:r>
              <a:rPr lang="en-US" altLang="ko-KR" sz="1800" b="1" dirty="0" err="1" smtClean="0"/>
              <a:t>config</a:t>
            </a:r>
            <a:r>
              <a:rPr lang="en-US" altLang="ko-KR" sz="1800" b="1" dirty="0" smtClean="0"/>
              <a:t> user.name</a:t>
            </a:r>
            <a:endParaRPr lang="en-US" altLang="ko-KR" sz="1800" b="1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1800" b="1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1" dirty="0"/>
              <a:t> 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000" b="1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b="1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952" y="2348880"/>
            <a:ext cx="4956555" cy="331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80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456" y="4048334"/>
            <a:ext cx="4602879" cy="130313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ko-KR" altLang="en-US" dirty="0" smtClean="0"/>
              <a:t>깃 환경 설정</a:t>
            </a:r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45817" y="980728"/>
            <a:ext cx="3212831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err="1" smtClean="0">
                <a:solidFill>
                  <a:srgbClr val="C00000"/>
                </a:solidFill>
              </a:rPr>
              <a:t>Git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초기 환경 설정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4608" y="1988840"/>
            <a:ext cx="80648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C:\gitTest&gt;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 --user.name 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en-US" altLang="ko-K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git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계정확인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/>
              <a:t>C</a:t>
            </a:r>
            <a:r>
              <a:rPr lang="en-US" altLang="ko-KR" dirty="0"/>
              <a:t>:\ </a:t>
            </a:r>
            <a:r>
              <a:rPr lang="en-US" altLang="ko-KR" dirty="0" err="1"/>
              <a:t>gitTest</a:t>
            </a:r>
            <a:r>
              <a:rPr lang="en-US" altLang="ko-KR" dirty="0"/>
              <a:t> &gt;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 --global user.name “kiyongee2”(</a:t>
            </a:r>
            <a:r>
              <a:rPr lang="ko-KR" altLang="en-US" dirty="0" smtClean="0"/>
              <a:t>본인 </a:t>
            </a:r>
            <a:r>
              <a:rPr lang="en-US" altLang="ko-KR" dirty="0" smtClean="0"/>
              <a:t>ID)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C:\ </a:t>
            </a:r>
            <a:r>
              <a:rPr lang="en-US" altLang="ko-KR" dirty="0" err="1"/>
              <a:t>gitTest</a:t>
            </a:r>
            <a:r>
              <a:rPr lang="en-US" altLang="ko-KR" dirty="0"/>
              <a:t> &gt;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config</a:t>
            </a:r>
            <a:r>
              <a:rPr lang="en-US" altLang="ko-KR" dirty="0"/>
              <a:t> </a:t>
            </a:r>
            <a:r>
              <a:rPr lang="en-US" altLang="ko-KR" dirty="0" smtClean="0"/>
              <a:t>--global </a:t>
            </a:r>
            <a:r>
              <a:rPr lang="en-US" altLang="ko-KR" dirty="0" err="1" smtClean="0"/>
              <a:t>user.email</a:t>
            </a:r>
            <a:r>
              <a:rPr lang="en-US" altLang="ko-KR" dirty="0" smtClean="0"/>
              <a:t> “kiyongee2@gmail.com”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C:\ </a:t>
            </a:r>
            <a:r>
              <a:rPr lang="en-US" altLang="ko-KR" dirty="0" err="1" smtClean="0"/>
              <a:t>gitTest</a:t>
            </a:r>
            <a:r>
              <a:rPr lang="en-US" altLang="ko-KR" dirty="0"/>
              <a:t>&gt;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init</a:t>
            </a:r>
            <a:r>
              <a:rPr lang="en-US" altLang="ko-KR" dirty="0"/>
              <a:t>   </a:t>
            </a:r>
            <a:r>
              <a:rPr lang="en-US" altLang="ko-KR" dirty="0">
                <a:solidFill>
                  <a:srgbClr val="FF0000"/>
                </a:solidFill>
              </a:rPr>
              <a:t>#</a:t>
            </a:r>
            <a:r>
              <a:rPr lang="en-US" altLang="ko-KR" dirty="0" err="1">
                <a:solidFill>
                  <a:srgbClr val="FF0000"/>
                </a:solidFill>
              </a:rPr>
              <a:t>git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초기화하기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360712" y="4636321"/>
            <a:ext cx="670313" cy="336326"/>
          </a:xfrm>
          <a:prstGeom prst="roundRect">
            <a:avLst>
              <a:gd name="adj" fmla="val 13110"/>
            </a:avLst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12" idx="1"/>
          </p:cNvCxnSpPr>
          <p:nvPr/>
        </p:nvCxnSpPr>
        <p:spPr>
          <a:xfrm flipH="1">
            <a:off x="3045570" y="4048334"/>
            <a:ext cx="416476" cy="67102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462046" y="3861048"/>
            <a:ext cx="3363162" cy="374571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smtClean="0"/>
              <a:t>보이지 않으면 </a:t>
            </a:r>
            <a:r>
              <a:rPr lang="ko-KR" altLang="en-US" sz="1600" dirty="0" err="1" smtClean="0"/>
              <a:t>숨김폴더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보이기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280592" y="1484784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g</a:t>
            </a:r>
            <a:r>
              <a:rPr lang="en-US" altLang="ko-KR" b="1" dirty="0" err="1" smtClean="0"/>
              <a:t>it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config</a:t>
            </a:r>
            <a:r>
              <a:rPr lang="en-US" altLang="ko-KR" b="1" dirty="0" smtClean="0"/>
              <a:t> </a:t>
            </a:r>
            <a:r>
              <a:rPr lang="ko-KR" altLang="en-US" dirty="0" smtClean="0"/>
              <a:t>명령은 컴퓨터 </a:t>
            </a:r>
            <a:r>
              <a:rPr lang="en-US" altLang="ko-KR" dirty="0" smtClean="0"/>
              <a:t>1</a:t>
            </a:r>
            <a:r>
              <a:rPr lang="ko-KR" altLang="en-US" dirty="0" smtClean="0"/>
              <a:t>대에서 처음 한번만 실행함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943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ko-KR" altLang="en-US" dirty="0" smtClean="0"/>
              <a:t>깃에 파일 </a:t>
            </a:r>
            <a:r>
              <a:rPr lang="ko-KR" altLang="en-US" dirty="0" err="1" smtClean="0"/>
              <a:t>업로드하기</a:t>
            </a:r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72554" y="1052736"/>
            <a:ext cx="5448598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깃에 파일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업로드하기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–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처음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업로드시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4568" y="162880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&gt;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status</a:t>
            </a:r>
            <a:r>
              <a:rPr lang="en-US" altLang="ko-KR" dirty="0" smtClean="0"/>
              <a:t>    (</a:t>
            </a:r>
            <a:r>
              <a:rPr lang="ko-KR" altLang="en-US" sz="1600" dirty="0" smtClean="0"/>
              <a:t>상태 확인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 smtClean="0"/>
          </a:p>
          <a:p>
            <a:r>
              <a:rPr lang="en-US" altLang="ko-KR" dirty="0" smtClean="0"/>
              <a:t>&gt; </a:t>
            </a:r>
            <a:r>
              <a:rPr lang="en-US" altLang="ko-KR" b="1" dirty="0" err="1" smtClean="0"/>
              <a:t>git</a:t>
            </a:r>
            <a:r>
              <a:rPr lang="en-US" altLang="ko-KR" b="1" dirty="0" smtClean="0"/>
              <a:t> add hello.txt   /  </a:t>
            </a:r>
            <a:r>
              <a:rPr lang="en-US" altLang="ko-KR" b="1" dirty="0" err="1" smtClean="0"/>
              <a:t>git</a:t>
            </a:r>
            <a:r>
              <a:rPr lang="en-US" altLang="ko-KR" b="1" dirty="0" smtClean="0"/>
              <a:t> add  </a:t>
            </a:r>
            <a:r>
              <a:rPr lang="en-US" altLang="ko-KR" b="1" dirty="0" smtClean="0"/>
              <a:t>. (</a:t>
            </a:r>
            <a:r>
              <a:rPr lang="ko-KR" altLang="en-US" b="1" dirty="0" smtClean="0"/>
              <a:t>모든 파일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add * </a:t>
            </a:r>
            <a:r>
              <a:rPr lang="ko-KR" altLang="en-US" b="1" dirty="0" smtClean="0"/>
              <a:t>도 가능</a:t>
            </a:r>
            <a:r>
              <a:rPr lang="en-US" altLang="ko-KR" b="1" dirty="0" smtClean="0"/>
              <a:t>)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en-US" altLang="ko-K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git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추가하기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dirty="0"/>
          </a:p>
          <a:p>
            <a:r>
              <a:rPr lang="en-US" altLang="ko-KR" dirty="0" smtClean="0"/>
              <a:t>&gt;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commit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–m</a:t>
            </a:r>
            <a:r>
              <a:rPr lang="en-US" altLang="ko-KR" dirty="0" smtClean="0"/>
              <a:t> “Add hello.txt” 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커밋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dirty="0" smtClean="0"/>
              <a:t> </a:t>
            </a:r>
            <a:endParaRPr lang="en-US" altLang="ko-KR" sz="1600" b="1" dirty="0"/>
          </a:p>
          <a:p>
            <a:r>
              <a:rPr lang="en-US" altLang="ko-KR" dirty="0" smtClean="0"/>
              <a:t>&gt;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remote add origin </a:t>
            </a:r>
            <a:r>
              <a:rPr lang="en-US" altLang="ko-KR" dirty="0" smtClean="0"/>
              <a:t>http://github.com/kiyongee2/gitTest.git</a:t>
            </a:r>
          </a:p>
          <a:p>
            <a:pPr marL="285750" indent="-285750">
              <a:buFont typeface="Wingdings"/>
              <a:buChar char="Ø"/>
            </a:pPr>
            <a:endParaRPr lang="en-US" altLang="ko-KR" dirty="0"/>
          </a:p>
          <a:p>
            <a:r>
              <a:rPr lang="en-US" altLang="ko-KR" dirty="0"/>
              <a:t>&gt;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b="1" dirty="0" smtClean="0"/>
              <a:t>push</a:t>
            </a:r>
            <a:r>
              <a:rPr lang="en-US" altLang="ko-KR" dirty="0" smtClean="0"/>
              <a:t> –u origin master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5871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깃에 </a:t>
            </a:r>
            <a:r>
              <a:rPr lang="ko-KR" altLang="en-US" dirty="0"/>
              <a:t>파일 </a:t>
            </a:r>
            <a:r>
              <a:rPr lang="ko-KR" altLang="en-US" dirty="0" err="1"/>
              <a:t>업로드하기</a:t>
            </a:r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76073" y="1124744"/>
            <a:ext cx="6669215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깃에 파일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업로드하기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–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두번째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이후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6576" y="1772816"/>
            <a:ext cx="583264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&gt;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status</a:t>
            </a:r>
            <a:r>
              <a:rPr lang="en-US" altLang="ko-KR" dirty="0" smtClean="0"/>
              <a:t>    </a:t>
            </a:r>
            <a:r>
              <a:rPr lang="ko-KR" altLang="en-US" sz="1600" dirty="0" smtClean="0"/>
              <a:t>상태 확인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dirty="0" smtClean="0"/>
              <a:t>&gt;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add *</a:t>
            </a:r>
          </a:p>
          <a:p>
            <a:endParaRPr lang="en-US" altLang="ko-KR" dirty="0"/>
          </a:p>
          <a:p>
            <a:r>
              <a:rPr lang="en-US" altLang="ko-KR" dirty="0" smtClean="0"/>
              <a:t>&gt;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commit</a:t>
            </a:r>
            <a:r>
              <a:rPr lang="en-US" altLang="ko-KR" dirty="0" smtClean="0"/>
              <a:t> –m “Add </a:t>
            </a:r>
            <a:r>
              <a:rPr lang="ko-KR" altLang="en-US" dirty="0" smtClean="0"/>
              <a:t>추가 파일</a:t>
            </a:r>
            <a:r>
              <a:rPr lang="en-US" altLang="ko-KR" dirty="0" smtClean="0"/>
              <a:t>”</a:t>
            </a:r>
          </a:p>
          <a:p>
            <a:r>
              <a:rPr lang="en-US" altLang="ko-KR" dirty="0" smtClean="0"/>
              <a:t> </a:t>
            </a:r>
            <a:endParaRPr lang="en-US" altLang="ko-KR" dirty="0"/>
          </a:p>
          <a:p>
            <a:r>
              <a:rPr lang="en-US" altLang="ko-KR" dirty="0"/>
              <a:t>&gt;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b="1" dirty="0" smtClean="0"/>
              <a:t>push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8249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2944</TotalTime>
  <Words>659</Words>
  <Application>Microsoft Office PowerPoint</Application>
  <PresentationFormat>A4 용지(210x297mm)</PresentationFormat>
  <Paragraphs>149</Paragraphs>
  <Slides>21</Slides>
  <Notes>21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Git - 소스 코드 관리</vt:lpstr>
      <vt:lpstr>  깃허브(Git Hurb)</vt:lpstr>
      <vt:lpstr>  깃 소프트웨어 설치</vt:lpstr>
      <vt:lpstr>  깃허브 원격 저장소 만들기</vt:lpstr>
      <vt:lpstr>  깃허브 원격 저장소 만들기</vt:lpstr>
      <vt:lpstr>  명령 프롬프트 사용</vt:lpstr>
      <vt:lpstr>  깃 환경 설정</vt:lpstr>
      <vt:lpstr>  깃에 파일 업로드하기</vt:lpstr>
      <vt:lpstr>  깃에 파일 업로드하기</vt:lpstr>
      <vt:lpstr>  깃허브 레포지터리 보기</vt:lpstr>
      <vt:lpstr>  깃 파일 삭제</vt:lpstr>
      <vt:lpstr>  깃 계정 이름 변경</vt:lpstr>
      <vt:lpstr>  깃 계정 삭제</vt:lpstr>
      <vt:lpstr>  내 컴퓨터의 다른 사용자 계정 삭제하기</vt:lpstr>
      <vt:lpstr>  깃 클론(git clone)</vt:lpstr>
      <vt:lpstr>  브랜치 이름 변경하기</vt:lpstr>
      <vt:lpstr>  새 브런치 만들기</vt:lpstr>
      <vt:lpstr>  브랜치 이동하기</vt:lpstr>
      <vt:lpstr>  깃 협업하기</vt:lpstr>
      <vt:lpstr>  깃허브(GitHub)</vt:lpstr>
      <vt:lpstr>  깃 협업 하기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253</cp:revision>
  <dcterms:created xsi:type="dcterms:W3CDTF">2019-03-04T02:36:55Z</dcterms:created>
  <dcterms:modified xsi:type="dcterms:W3CDTF">2022-05-10T22:00:41Z</dcterms:modified>
</cp:coreProperties>
</file>