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307" r:id="rId10"/>
    <p:sldId id="296" r:id="rId11"/>
    <p:sldId id="297" r:id="rId12"/>
    <p:sldId id="306" r:id="rId13"/>
    <p:sldId id="308" r:id="rId14"/>
    <p:sldId id="298" r:id="rId15"/>
    <p:sldId id="303" r:id="rId16"/>
    <p:sldId id="299" r:id="rId17"/>
    <p:sldId id="304" r:id="rId18"/>
    <p:sldId id="305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392488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 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shape </a:t>
            </a:r>
            <a:r>
              <a:rPr lang="ko-KR" altLang="en-US" b="1" dirty="0" smtClean="0"/>
              <a:t>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사각형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원형</a:t>
            </a:r>
            <a:endParaRPr lang="en-US" altLang="ko-KR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18631" y="1700808"/>
            <a:ext cx="46085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[Alt]</a:t>
            </a:r>
            <a:r>
              <a:rPr lang="ko-KR" altLang="en-US" dirty="0" smtClean="0"/>
              <a:t>키는 중심 기준으로 그리는 단축키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[Shift]</a:t>
            </a:r>
            <a:r>
              <a:rPr lang="ko-KR" altLang="en-US" dirty="0" smtClean="0"/>
              <a:t>키는 </a:t>
            </a:r>
            <a:r>
              <a:rPr lang="ko-KR" altLang="en-US" dirty="0" err="1" smtClean="0"/>
              <a:t>정비율로</a:t>
            </a:r>
            <a:r>
              <a:rPr lang="ko-KR" altLang="en-US" dirty="0" smtClean="0"/>
              <a:t> 그리는 단축키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Fill(</a:t>
            </a:r>
            <a:r>
              <a:rPr lang="ko-KR" altLang="en-US" dirty="0" smtClean="0"/>
              <a:t>채우기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면</a:t>
            </a:r>
            <a:r>
              <a:rPr lang="en-US" altLang="ko-KR" dirty="0" smtClean="0"/>
              <a:t>),  Stroke(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6" y="2780928"/>
            <a:ext cx="3037867" cy="3412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179070"/>
            <a:ext cx="2795843" cy="29286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25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shape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원형</a:t>
            </a:r>
            <a:r>
              <a:rPr lang="en-US" altLang="ko-KR" b="1" dirty="0" smtClean="0"/>
              <a:t>(Ellipse) – </a:t>
            </a:r>
            <a:r>
              <a:rPr lang="ko-KR" altLang="en-US" b="1" dirty="0" smtClean="0"/>
              <a:t>이미지 넣기</a:t>
            </a:r>
            <a:r>
              <a:rPr lang="en-US" altLang="ko-KR" b="1" dirty="0" smtClean="0"/>
              <a:t>(Fill – image)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별 등 그리기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35" y="2636912"/>
            <a:ext cx="2448272" cy="1674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558230"/>
            <a:ext cx="2286198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88" y="4509119"/>
            <a:ext cx="3017782" cy="1950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68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336993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예제 그리기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Hamber_button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86" y="1988840"/>
            <a:ext cx="3483662" cy="360702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177136" y="5181823"/>
            <a:ext cx="2262748" cy="82809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스마트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셀렉션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– </a:t>
            </a:r>
            <a:r>
              <a:rPr lang="ko-KR" altLang="en-US" sz="1600" dirty="0" smtClean="0">
                <a:solidFill>
                  <a:srgbClr val="0070C0"/>
                </a:solidFill>
              </a:rPr>
              <a:t>마우스를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개체위로</a:t>
            </a:r>
            <a:r>
              <a:rPr lang="ko-KR" altLang="en-US" sz="1600" dirty="0" smtClean="0">
                <a:solidFill>
                  <a:srgbClr val="0070C0"/>
                </a:solidFill>
              </a:rPr>
              <a:t> 올림</a:t>
            </a:r>
            <a:endParaRPr lang="en-US" altLang="ko-KR" sz="16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28160"/>
            <a:ext cx="3555876" cy="356770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138674" y="2997065"/>
            <a:ext cx="1539652" cy="38632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Alt + </a:t>
            </a:r>
            <a:r>
              <a:rPr lang="ko-KR" altLang="en-US" sz="1600" dirty="0" smtClean="0"/>
              <a:t>드래그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09450" y="3721408"/>
            <a:ext cx="1539652" cy="38632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ctrl</a:t>
            </a:r>
            <a:r>
              <a:rPr lang="en-US" altLang="ko-KR" sz="1600" dirty="0" smtClean="0"/>
              <a:t> + D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526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3756" y="1373730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예제 그리기 </a:t>
            </a:r>
            <a:r>
              <a:rPr lang="en-US" altLang="ko-KR" b="1" dirty="0" smtClean="0"/>
              <a:t>– Battery Icon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12" y="2243171"/>
            <a:ext cx="3744416" cy="379501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290020" y="2123255"/>
            <a:ext cx="2207425" cy="82809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Battery – 200 x 100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테두리 </a:t>
            </a:r>
            <a:r>
              <a:rPr lang="en-US" altLang="ko-KR" sz="1600" dirty="0" smtClean="0">
                <a:solidFill>
                  <a:srgbClr val="0070C0"/>
                </a:solidFill>
              </a:rPr>
              <a:t>– 10</a:t>
            </a:r>
            <a:endParaRPr lang="en-US" altLang="ko-KR" sz="1600" dirty="0"/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잔량 </a:t>
            </a:r>
            <a:r>
              <a:rPr lang="en-US" altLang="ko-KR" sz="1600" dirty="0" smtClean="0">
                <a:solidFill>
                  <a:srgbClr val="0070C0"/>
                </a:solidFill>
              </a:rPr>
              <a:t>– 15 x 70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612375"/>
            <a:ext cx="3230647" cy="326802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692125" y="4725144"/>
            <a:ext cx="1761533" cy="4619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Ctrl + G(</a:t>
            </a:r>
            <a:r>
              <a:rPr lang="ko-KR" altLang="en-US" sz="1600" dirty="0" smtClean="0">
                <a:solidFill>
                  <a:srgbClr val="0070C0"/>
                </a:solidFill>
              </a:rPr>
              <a:t>그룹화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7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Shape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6576" y="1268760"/>
            <a:ext cx="46085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Text </a:t>
            </a:r>
            <a:r>
              <a:rPr lang="ko-KR" altLang="en-US" b="1" dirty="0" smtClean="0"/>
              <a:t>툴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텍스트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한줄</a:t>
            </a:r>
            <a:r>
              <a:rPr lang="ko-KR" altLang="en-US" b="1" dirty="0" smtClean="0"/>
              <a:t> 쓰기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여러줄</a:t>
            </a:r>
            <a:r>
              <a:rPr lang="ko-KR" altLang="en-US" b="1" dirty="0" smtClean="0"/>
              <a:t> 쓰기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문단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정렬 및 줄 간격</a:t>
            </a:r>
            <a:r>
              <a:rPr lang="en-US" altLang="ko-KR" b="1" dirty="0" smtClean="0"/>
              <a:t>(line-height)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829778"/>
            <a:ext cx="6627338" cy="3466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7242950" y="4540740"/>
            <a:ext cx="2534586" cy="7200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버튼</a:t>
            </a:r>
            <a:r>
              <a:rPr lang="en-US" altLang="ko-KR" sz="1600" dirty="0" smtClean="0">
                <a:solidFill>
                  <a:srgbClr val="0070C0"/>
                </a:solidFill>
              </a:rPr>
              <a:t>(height):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40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Sign Up(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L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ineheight</a:t>
            </a:r>
            <a:r>
              <a:rPr lang="en-US" altLang="ko-KR" sz="1600" dirty="0" smtClean="0">
                <a:solidFill>
                  <a:srgbClr val="0070C0"/>
                </a:solidFill>
              </a:rPr>
              <a:t>): 40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432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comment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6876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comment </a:t>
            </a:r>
            <a:r>
              <a:rPr lang="ko-KR" altLang="en-US" b="1" dirty="0" smtClean="0"/>
              <a:t>툴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상단 메뉴 </a:t>
            </a:r>
            <a:r>
              <a:rPr lang="en-US" altLang="ko-KR" b="1" dirty="0" smtClean="0"/>
              <a:t>comment(</a:t>
            </a:r>
            <a:r>
              <a:rPr lang="ko-KR" altLang="en-US" b="1" dirty="0" smtClean="0"/>
              <a:t>코멘트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아이콘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01" y="3990633"/>
            <a:ext cx="2605311" cy="1850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48880"/>
            <a:ext cx="3375953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01" y="2348881"/>
            <a:ext cx="358161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2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그룹</a:t>
            </a:r>
            <a:r>
              <a:rPr lang="ko-KR" altLang="en-US" sz="2800" dirty="0"/>
              <a:t>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그룹화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ko-KR" altLang="en-US" b="1" dirty="0" smtClean="0"/>
              <a:t>정렬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사각형과 텍스트 객체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8" y="3211106"/>
            <a:ext cx="2613887" cy="518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54161"/>
            <a:ext cx="2118544" cy="1234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852936"/>
            <a:ext cx="2376264" cy="1311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r="6022"/>
          <a:stretch/>
        </p:blipFill>
        <p:spPr>
          <a:xfrm>
            <a:off x="2145323" y="4480651"/>
            <a:ext cx="2716824" cy="19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b="1" dirty="0"/>
              <a:t>EFFECT(</a:t>
            </a:r>
            <a:r>
              <a:rPr lang="ko-KR" altLang="en-US" sz="2800" b="1" dirty="0" err="1"/>
              <a:t>이펙트</a:t>
            </a:r>
            <a:r>
              <a:rPr lang="en-US" altLang="ko-KR" sz="2800" b="1" dirty="0"/>
              <a:t>)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EFFECT(</a:t>
            </a:r>
            <a:r>
              <a:rPr lang="ko-KR" altLang="en-US" b="1" dirty="0" err="1" smtClean="0"/>
              <a:t>이펙트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효과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2232854" cy="1348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305097"/>
            <a:ext cx="2179509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337697"/>
            <a:ext cx="2209992" cy="1539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944888" y="2924944"/>
            <a:ext cx="504056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944" y="515118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 – 1px, y – 2px , blur-1px, #000</a:t>
            </a:r>
          </a:p>
          <a:p>
            <a:r>
              <a:rPr lang="en-US" altLang="ko-KR" dirty="0" smtClean="0"/>
              <a:t>blur(</a:t>
            </a:r>
            <a:r>
              <a:rPr lang="ko-KR" altLang="en-US" dirty="0" err="1" smtClean="0"/>
              <a:t>번짐정도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Export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Export(</a:t>
            </a:r>
            <a:r>
              <a:rPr lang="ko-KR" altLang="en-US" b="1" dirty="0" smtClean="0"/>
              <a:t>내보내기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이미지 만들기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675762"/>
            <a:ext cx="1155556" cy="10412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1092064" cy="5714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348880"/>
            <a:ext cx="2240474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7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Figma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피그마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Figma</a:t>
            </a:r>
            <a:r>
              <a:rPr lang="ko-KR" altLang="en-US" dirty="0"/>
              <a:t>는 </a:t>
            </a:r>
            <a:r>
              <a:rPr lang="ko-KR" altLang="en-US" dirty="0" smtClean="0"/>
              <a:t>웹 </a:t>
            </a:r>
            <a:r>
              <a:rPr lang="ko-KR" altLang="en-US" dirty="0"/>
              <a:t>기반인 벡터 그래픽 편집기 및 </a:t>
            </a:r>
            <a:r>
              <a:rPr lang="ko-KR" altLang="en-US" dirty="0" err="1"/>
              <a:t>프로토타이핑</a:t>
            </a:r>
            <a:r>
              <a:rPr lang="ko-KR" altLang="en-US" dirty="0"/>
              <a:t> </a:t>
            </a:r>
            <a:r>
              <a:rPr lang="ko-KR" altLang="en-US" dirty="0" smtClean="0"/>
              <a:t>도구이다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Figma.com -&gt; sign up(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) -&gt; Login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996952"/>
            <a:ext cx="4605218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2996952"/>
            <a:ext cx="222862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961112" y="4149080"/>
            <a:ext cx="360040" cy="72008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18524"/>
            <a:ext cx="8496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웹 애플리케이션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웹에서 작업하기</a:t>
            </a:r>
            <a:r>
              <a:rPr lang="en-US" altLang="ko-KR" b="1" dirty="0" smtClean="0"/>
              <a:t>)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2"/>
            <a:ext cx="742194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로컬 컴퓨터에서 작업하기 </a:t>
            </a:r>
            <a:r>
              <a:rPr lang="en-US" altLang="ko-KR" b="1" dirty="0" smtClean="0"/>
              <a:t>&gt; Get desktop app </a:t>
            </a:r>
            <a:r>
              <a:rPr lang="ko-KR" altLang="en-US" b="1" dirty="0" smtClean="0"/>
              <a:t>다운로드 후 설치 및 실행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060845"/>
            <a:ext cx="2016224" cy="2752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57" y="2536413"/>
            <a:ext cx="2376264" cy="1318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3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파일 생성하기 </a:t>
            </a:r>
            <a:r>
              <a:rPr lang="en-US" altLang="ko-KR" b="1" dirty="0" smtClean="0"/>
              <a:t>&gt; New design file  </a:t>
            </a:r>
            <a:r>
              <a:rPr lang="ko-KR" altLang="en-US" b="1" dirty="0" smtClean="0"/>
              <a:t>또는 상단의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클릭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072091"/>
            <a:ext cx="5544616" cy="39434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3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파일 이름 작성 </a:t>
            </a:r>
            <a:r>
              <a:rPr lang="en-US" altLang="ko-KR" b="1" dirty="0" smtClean="0"/>
              <a:t>&gt; Drafts / first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7" y="2060847"/>
            <a:ext cx="8018126" cy="37655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6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프레임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Frame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프레임</a:t>
            </a:r>
            <a:r>
              <a:rPr lang="en-US" altLang="ko-KR" b="1" dirty="0" smtClean="0"/>
              <a:t>(#) &gt; Phone(iPhone 11 pro / x)</a:t>
            </a:r>
            <a:r>
              <a:rPr lang="ko-KR" altLang="en-US" b="1" dirty="0" smtClean="0"/>
              <a:t> 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76872"/>
            <a:ext cx="7925200" cy="3840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000672" y="4196924"/>
            <a:ext cx="2686408" cy="16561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 작업 화면 이동 </a:t>
            </a:r>
            <a:r>
              <a:rPr lang="en-US" altLang="ko-KR" sz="1600" dirty="0" smtClean="0"/>
              <a:t>: </a:t>
            </a:r>
          </a:p>
          <a:p>
            <a:r>
              <a:rPr lang="ko-KR" altLang="en-US" sz="1600" dirty="0" smtClean="0"/>
              <a:t>    스페이스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드래그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or </a:t>
            </a:r>
            <a:r>
              <a:rPr lang="ko-KR" altLang="en-US" sz="1600" dirty="0" err="1" smtClean="0"/>
              <a:t>손툴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 화면 확대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축소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Crtl</a:t>
            </a:r>
            <a:r>
              <a:rPr lang="en-US" altLang="ko-KR" sz="1600" dirty="0" smtClean="0"/>
              <a:t> + </a:t>
            </a:r>
            <a:r>
              <a:rPr lang="ko-KR" altLang="en-US" sz="1600" dirty="0" smtClean="0"/>
              <a:t>마우스 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Crtl</a:t>
            </a:r>
            <a:r>
              <a:rPr lang="en-US" altLang="ko-KR" sz="1600" dirty="0" smtClean="0"/>
              <a:t> + ‘+’ /’-’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9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프레임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Frame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프레임</a:t>
            </a:r>
            <a:r>
              <a:rPr lang="en-US" altLang="ko-KR" b="1" dirty="0" smtClean="0"/>
              <a:t>(#) &gt; Tablet, Desktop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273570"/>
            <a:ext cx="7833320" cy="3766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0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프레임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Frame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프레임</a:t>
            </a:r>
            <a:r>
              <a:rPr lang="en-US" altLang="ko-KR" b="1" dirty="0" smtClean="0"/>
              <a:t>(#) &gt; </a:t>
            </a:r>
            <a:r>
              <a:rPr lang="ko-KR" altLang="en-US" b="1" dirty="0" smtClean="0"/>
              <a:t>직접 그리기</a:t>
            </a:r>
            <a:endParaRPr lang="en-US" altLang="ko-KR" sz="20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52600" y="2515233"/>
            <a:ext cx="7632848" cy="3247694"/>
            <a:chOff x="1352600" y="2515233"/>
            <a:chExt cx="7632848" cy="32476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18"/>
            <a:stretch/>
          </p:blipFill>
          <p:spPr>
            <a:xfrm>
              <a:off x="1352600" y="2515233"/>
              <a:ext cx="7632848" cy="324769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160912" y="4148763"/>
              <a:ext cx="1368152" cy="42270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400 x 400</a:t>
              </a:r>
              <a:endParaRPr lang="en-US" altLang="ko-KR" sz="1600" dirty="0" smtClean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969224" y="4139080"/>
              <a:ext cx="1368152" cy="42270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>
                  <a:solidFill>
                    <a:srgbClr val="0070C0"/>
                  </a:solidFill>
                </a:rPr>
                <a:t>3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00 x 300</a:t>
              </a:r>
              <a:endParaRPr lang="en-US" altLang="ko-K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032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419</Words>
  <Application>Microsoft Office PowerPoint</Application>
  <PresentationFormat>A4 용지(210x297mm)</PresentationFormat>
  <Paragraphs>88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휴먼엑스포</vt:lpstr>
      <vt:lpstr>Arial</vt:lpstr>
      <vt:lpstr>Wingdings</vt:lpstr>
      <vt:lpstr>Office 테마</vt:lpstr>
      <vt:lpstr>Figma 기본 tool </vt:lpstr>
      <vt:lpstr>   Figma란?</vt:lpstr>
      <vt:lpstr>   Figma란?</vt:lpstr>
      <vt:lpstr>   Figma란?</vt:lpstr>
      <vt:lpstr>   Figma란?</vt:lpstr>
      <vt:lpstr>   Figma란?</vt:lpstr>
      <vt:lpstr>   Figma - 프레임</vt:lpstr>
      <vt:lpstr>   Figma - 프레임</vt:lpstr>
      <vt:lpstr>   Figma - 프레임</vt:lpstr>
      <vt:lpstr>   Figma - Shape</vt:lpstr>
      <vt:lpstr>   Figma - Shape</vt:lpstr>
      <vt:lpstr>   Figma - Shape</vt:lpstr>
      <vt:lpstr>   Figma - Shape</vt:lpstr>
      <vt:lpstr>   Figma - Shape</vt:lpstr>
      <vt:lpstr>   Figma - comment</vt:lpstr>
      <vt:lpstr>   Figma - 그룹화</vt:lpstr>
      <vt:lpstr>   Figma - EFFECT(이펙트) </vt:lpstr>
      <vt:lpstr>   Figma -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350</cp:revision>
  <dcterms:created xsi:type="dcterms:W3CDTF">2019-03-04T02:36:55Z</dcterms:created>
  <dcterms:modified xsi:type="dcterms:W3CDTF">2023-07-10T23:22:25Z</dcterms:modified>
</cp:coreProperties>
</file>