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99" r:id="rId3"/>
    <p:sldId id="320" r:id="rId4"/>
    <p:sldId id="340" r:id="rId5"/>
    <p:sldId id="352" r:id="rId6"/>
    <p:sldId id="353" r:id="rId7"/>
    <p:sldId id="341" r:id="rId8"/>
    <p:sldId id="354" r:id="rId9"/>
    <p:sldId id="355" r:id="rId10"/>
    <p:sldId id="367" r:id="rId11"/>
    <p:sldId id="368" r:id="rId12"/>
    <p:sldId id="369" r:id="rId13"/>
    <p:sldId id="370" r:id="rId14"/>
    <p:sldId id="342" r:id="rId15"/>
    <p:sldId id="322" r:id="rId16"/>
    <p:sldId id="336" r:id="rId17"/>
    <p:sldId id="338" r:id="rId18"/>
    <p:sldId id="345" r:id="rId19"/>
    <p:sldId id="346" r:id="rId20"/>
    <p:sldId id="324" r:id="rId21"/>
    <p:sldId id="337" r:id="rId22"/>
    <p:sldId id="349" r:id="rId23"/>
    <p:sldId id="325" r:id="rId24"/>
    <p:sldId id="326" r:id="rId25"/>
    <p:sldId id="344" r:id="rId26"/>
    <p:sldId id="327" r:id="rId27"/>
    <p:sldId id="362" r:id="rId28"/>
    <p:sldId id="363" r:id="rId29"/>
    <p:sldId id="364" r:id="rId30"/>
    <p:sldId id="330" r:id="rId31"/>
    <p:sldId id="331" r:id="rId32"/>
    <p:sldId id="356" r:id="rId33"/>
    <p:sldId id="348" r:id="rId34"/>
    <p:sldId id="332" r:id="rId35"/>
    <p:sldId id="333" r:id="rId36"/>
    <p:sldId id="350" r:id="rId37"/>
    <p:sldId id="361" r:id="rId38"/>
    <p:sldId id="351" r:id="rId39"/>
    <p:sldId id="359" r:id="rId40"/>
    <p:sldId id="360" r:id="rId41"/>
    <p:sldId id="358" r:id="rId42"/>
    <p:sldId id="365" r:id="rId43"/>
    <p:sldId id="357" r:id="rId44"/>
    <p:sldId id="366" r:id="rId4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47" autoAdjust="0"/>
  </p:normalViewPr>
  <p:slideViewPr>
    <p:cSldViewPr>
      <p:cViewPr varScale="1">
        <p:scale>
          <a:sx n="81" d="100"/>
          <a:sy n="81" d="100"/>
        </p:scale>
        <p:origin x="130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윈도우 프로그래밍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(layout)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레이아웃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pack() &amp; grid()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640632" y="2388387"/>
            <a:ext cx="2448272" cy="219274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2660" y="2595786"/>
            <a:ext cx="194421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4575" y="479715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p</a:t>
            </a:r>
            <a:r>
              <a:rPr lang="en-US" altLang="ko-KR" b="1" dirty="0" smtClean="0"/>
              <a:t>ack()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하나의 컨트롤이 한 줄을 차지함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92660" y="3212976"/>
            <a:ext cx="194421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92660" y="3861048"/>
            <a:ext cx="194421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85048" y="2348880"/>
            <a:ext cx="2448272" cy="2232249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7076" y="2595786"/>
            <a:ext cx="6840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0992" y="4725144"/>
            <a:ext cx="3600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grid(</a:t>
            </a:r>
            <a:r>
              <a:rPr lang="ko-KR" altLang="en-US" b="1" dirty="0" smtClean="0"/>
              <a:t>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열</a:t>
            </a:r>
            <a:r>
              <a:rPr lang="en-US" altLang="ko-KR" b="1" dirty="0" smtClean="0"/>
              <a:t>)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한 줄에 여러 개의 컨트롤을 배치할 수 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셀 병합도 가능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37076" y="3212976"/>
            <a:ext cx="6840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465168" y="3212976"/>
            <a:ext cx="68407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961113" y="3789040"/>
            <a:ext cx="93610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(layout)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780928"/>
            <a:ext cx="2979678" cy="14174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90" y="1988840"/>
            <a:ext cx="4168501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pack()</a:t>
            </a:r>
          </a:p>
        </p:txBody>
      </p:sp>
    </p:spTree>
    <p:extLst>
      <p:ext uri="{BB962C8B-B14F-4D97-AF65-F5344CB8AC3E}">
        <p14:creationId xmlns:p14="http://schemas.microsoft.com/office/powerpoint/2010/main" val="40214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(layout)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grid()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8683"/>
            <a:ext cx="6325148" cy="40846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812365"/>
            <a:ext cx="2424896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20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(layout)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grid()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14" y="2276872"/>
            <a:ext cx="7513971" cy="332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93" y="1700808"/>
            <a:ext cx="2796782" cy="2072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1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2601" y="1412776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이름을 입력 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 화면에 출력하기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4"/>
          <a:stretch/>
        </p:blipFill>
        <p:spPr>
          <a:xfrm>
            <a:off x="1352601" y="4264902"/>
            <a:ext cx="7416824" cy="1877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1584176" cy="1601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21" y="2258819"/>
            <a:ext cx="4103904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9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22216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95078"/>
            <a:ext cx="5349704" cy="23700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4608" y="4549676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용어를 미리 정의한다</a:t>
            </a:r>
            <a:r>
              <a:rPr lang="en-US" altLang="ko-KR" sz="1600" dirty="0" smtClean="0"/>
              <a:t>. –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자료 구조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단어를 입력하고 제출 버튼을 누르면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상자에 정의가 출력된다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정의된 단어가 아닌 경우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단어의 정의를 찾을 수 없습니다</a:t>
            </a:r>
            <a:r>
              <a:rPr lang="en-US" altLang="ko-KR" sz="1600" dirty="0" smtClean="0"/>
              <a:t>.’</a:t>
            </a:r>
            <a:r>
              <a:rPr lang="ko-KR" altLang="en-US" sz="1600" dirty="0" smtClean="0"/>
              <a:t>고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27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6330760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44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62675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025003"/>
            <a:ext cx="846814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3717032"/>
            <a:ext cx="5446220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2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17401"/>
            <a:ext cx="7031639" cy="46359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510602"/>
            <a:ext cx="343058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4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58831"/>
            <a:ext cx="5700254" cy="4480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1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GUI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계산기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온도변환기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용어사전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2538" y="1268760"/>
            <a:ext cx="445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함수로 구현 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8002" y="3731548"/>
            <a:ext cx="6833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섭씨온도를 입력하고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변환 버튼을 누르면  화씨온도로 변환된다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섭씨온도는 정수뿐 아니라 실수범위까지 변환할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변환 명령은 함수 형태로 </a:t>
            </a:r>
            <a:r>
              <a:rPr lang="ko-KR" altLang="en-US" sz="1600" dirty="0" err="1" smtClean="0"/>
              <a:t>코딩되어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3236625" cy="1486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02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3" y="1412776"/>
            <a:ext cx="834462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99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7285352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2356994"/>
            <a:ext cx="7032451" cy="388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8" y="2564904"/>
            <a:ext cx="2611376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64568" y="1196752"/>
            <a:ext cx="4536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클래스로 구현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6136" y="181699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계산은 구현되지 않은 온도변환기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2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511256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온도 변환 클래스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converters.py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01" y="1916832"/>
            <a:ext cx="6645216" cy="3871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4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" y="1628800"/>
            <a:ext cx="8939035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412776"/>
            <a:ext cx="3122140" cy="1576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0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5879390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63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쿠폰 </a:t>
            </a:r>
            <a:r>
              <a:rPr lang="ko-KR" altLang="en-US" dirty="0" err="1" smtClean="0"/>
              <a:t>추첨기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96616" y="401151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추첨을 누르면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이름이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출력됨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click() </a:t>
            </a:r>
            <a:r>
              <a:rPr lang="ko-KR" altLang="en-US" dirty="0" smtClean="0"/>
              <a:t>함수를 작성하시오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5192505"/>
            <a:ext cx="5540220" cy="11888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67" y="1246381"/>
            <a:ext cx="2916934" cy="25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쿠폰 </a:t>
            </a:r>
            <a:r>
              <a:rPr lang="ko-KR" altLang="en-US" dirty="0" err="1" smtClean="0"/>
              <a:t>추첨기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40768"/>
            <a:ext cx="6873836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49714" y="2132856"/>
            <a:ext cx="215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unch_coupon.py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쿠폰 </a:t>
            </a:r>
            <a:r>
              <a:rPr lang="ko-KR" altLang="en-US" dirty="0" err="1" smtClean="0"/>
              <a:t>추첨기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49714" y="2132856"/>
            <a:ext cx="215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unch_coupon.py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80592" y="2132856"/>
            <a:ext cx="6984776" cy="37444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56656" y="23175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click():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6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5599"/>
            <a:ext cx="8064896" cy="2123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GUI(Graphical User Interface)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 그래픽 사용자 인터페이스를 줄여서 </a:t>
            </a:r>
            <a:r>
              <a:rPr lang="en-US" altLang="ko-KR" sz="1600" dirty="0" smtClean="0">
                <a:latin typeface="+mn-ea"/>
              </a:rPr>
              <a:t>GUI</a:t>
            </a:r>
            <a:r>
              <a:rPr lang="ko-KR" altLang="en-US" sz="1600" dirty="0" smtClean="0">
                <a:latin typeface="+mn-ea"/>
              </a:rPr>
              <a:t>라고 한다</a:t>
            </a:r>
            <a:r>
              <a:rPr lang="en-US" altLang="ko-KR" sz="1600" dirty="0" smtClean="0">
                <a:latin typeface="+mn-ea"/>
              </a:rPr>
              <a:t>. GUI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화면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에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표시된 메뉴나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버튼으로 사용자와 상호 작용을 하는 간단한 프로그램이다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tkinter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라이브러리를 사용한다</a:t>
            </a:r>
            <a:r>
              <a:rPr lang="en-US" altLang="ko-KR" sz="1600" dirty="0" smtClean="0">
                <a:latin typeface="+mn-ea"/>
              </a:rPr>
              <a:t>. -&gt; </a:t>
            </a:r>
            <a:r>
              <a:rPr lang="en-US" altLang="ko-KR" sz="2000" b="1" dirty="0" smtClean="0">
                <a:latin typeface="+mn-ea"/>
              </a:rPr>
              <a:t>import </a:t>
            </a:r>
            <a:r>
              <a:rPr lang="en-US" altLang="ko-KR" sz="2000" b="1" dirty="0" err="1" smtClean="0">
                <a:latin typeface="+mn-ea"/>
              </a:rPr>
              <a:t>tkinter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4648" y="3862099"/>
            <a:ext cx="3024336" cy="1731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24708" y="4391307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4708" y="4753098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263" y="4051389"/>
            <a:ext cx="93610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8100" y="4421897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라벨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100" y="4818902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버튼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84648" y="34176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루트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04875"/>
              </p:ext>
            </p:extLst>
          </p:nvPr>
        </p:nvGraphicFramePr>
        <p:xfrm>
          <a:off x="5529064" y="3602320"/>
          <a:ext cx="2880320" cy="2346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1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개체이름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루트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Tk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()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프레임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Frame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레이블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Label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입력상자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Entry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Button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출력상자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Text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3" y="1243350"/>
            <a:ext cx="388843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계산기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숫자표시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40" y="1916832"/>
            <a:ext cx="7590178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160036"/>
            <a:ext cx="1800200" cy="1261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2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32" y="2222426"/>
            <a:ext cx="336424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409001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여러 개의 프레임 사용</a:t>
            </a:r>
            <a:endParaRPr lang="en-US" altLang="ko-KR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956615" y="2423776"/>
            <a:ext cx="504056" cy="18234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91244" y="2161903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top_row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9730" y="4021900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숫자버튼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508344" y="3602063"/>
            <a:ext cx="72007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726626" y="4034111"/>
            <a:ext cx="1590029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연산자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93648" y="3602063"/>
            <a:ext cx="60883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268760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top_row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프레임</a:t>
            </a: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92615"/>
            <a:ext cx="7350614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41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4" y="1173831"/>
            <a:ext cx="7750212" cy="55173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4437112"/>
            <a:ext cx="2088232" cy="79208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12840" y="3932510"/>
            <a:ext cx="1800201" cy="57661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420888"/>
            <a:ext cx="2735817" cy="19127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51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41985"/>
            <a:ext cx="7992888" cy="4999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98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2774"/>
            <a:ext cx="6142253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30" y="1412776"/>
            <a:ext cx="303302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9" y="1412776"/>
            <a:ext cx="338357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62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8544" y="1320733"/>
            <a:ext cx="667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당첨 </a:t>
            </a:r>
            <a:r>
              <a:rPr lang="ko-KR" altLang="en-US" sz="2000" dirty="0" err="1" smtClean="0"/>
              <a:t>회차를</a:t>
            </a:r>
            <a:r>
              <a:rPr lang="ko-KR" altLang="en-US" sz="2000" dirty="0" smtClean="0"/>
              <a:t> 입력하면 당첨번호와 보너스 번호 출력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88840"/>
            <a:ext cx="7396726" cy="3674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7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8544" y="1320733"/>
            <a:ext cx="667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당첨 번호 확인 윈도우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4200046" cy="20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4"/>
          <a:stretch/>
        </p:blipFill>
        <p:spPr>
          <a:xfrm>
            <a:off x="1064568" y="1052736"/>
            <a:ext cx="7416824" cy="2819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1"/>
          <a:stretch/>
        </p:blipFill>
        <p:spPr>
          <a:xfrm>
            <a:off x="2288704" y="3933892"/>
            <a:ext cx="4288563" cy="2524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73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556792"/>
            <a:ext cx="5342083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44" y="2492896"/>
            <a:ext cx="411742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1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26642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창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(Window)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372" y="2173506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b="1" dirty="0" smtClean="0"/>
              <a:t>from </a:t>
            </a:r>
            <a:r>
              <a:rPr lang="en-US" altLang="ko-KR" b="1" dirty="0" err="1" smtClean="0"/>
              <a:t>tkinter</a:t>
            </a:r>
            <a:r>
              <a:rPr lang="en-US" altLang="ko-KR" b="1" dirty="0" smtClean="0"/>
              <a:t> import *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11372" y="2899103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생성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root = </a:t>
            </a:r>
            <a:r>
              <a:rPr lang="en-US" altLang="ko-KR" b="1" dirty="0" err="1" smtClean="0"/>
              <a:t>Tk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11372" y="3624700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제목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root.title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11372" y="4350297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구성 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Label, Button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11372" y="5075892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실행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root.mainloop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67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93" y="1700808"/>
            <a:ext cx="5075360" cy="2911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64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7224386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8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7224386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75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실행 파일</a:t>
            </a:r>
            <a:r>
              <a:rPr lang="en-US" altLang="ko-KR" dirty="0" smtClean="0"/>
              <a:t>(.exe)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412776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</a:t>
            </a:r>
            <a:r>
              <a:rPr lang="en-US" altLang="ko-KR" sz="2000" b="1" dirty="0" err="1" smtClean="0"/>
              <a:t>yinstaller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모듈 설치</a:t>
            </a:r>
            <a:endParaRPr lang="en-US" altLang="ko-KR" sz="2000" b="1" dirty="0" smtClean="0"/>
          </a:p>
          <a:p>
            <a:r>
              <a:rPr lang="en-US" altLang="ko-KR" sz="2000" b="1" dirty="0"/>
              <a:t>p</a:t>
            </a:r>
            <a:r>
              <a:rPr lang="en-US" altLang="ko-KR" sz="2000" b="1" dirty="0" smtClean="0"/>
              <a:t>ip install </a:t>
            </a:r>
            <a:r>
              <a:rPr lang="en-US" altLang="ko-KR" sz="2000" b="1" dirty="0" err="1" smtClean="0"/>
              <a:t>pyinstaller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36575" y="2636912"/>
            <a:ext cx="8064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이미지가 없는 경우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D:\Green_pyworks\pyinstaller --</a:t>
            </a:r>
            <a:r>
              <a:rPr lang="en-US" altLang="ko-KR" sz="2000" b="1" dirty="0" err="1" smtClean="0"/>
              <a:t>onefile</a:t>
            </a:r>
            <a:r>
              <a:rPr lang="en-US" altLang="ko-KR" sz="2000" b="1" dirty="0" smtClean="0"/>
              <a:t> --</a:t>
            </a:r>
            <a:r>
              <a:rPr lang="en-US" altLang="ko-KR" sz="2000" b="1" dirty="0" err="1" smtClean="0"/>
              <a:t>noconsole</a:t>
            </a:r>
            <a:r>
              <a:rPr lang="en-US" altLang="ko-KR" sz="2000" b="1" dirty="0" smtClean="0"/>
              <a:t> calculator </a:t>
            </a:r>
          </a:p>
          <a:p>
            <a:r>
              <a:rPr lang="en-US" altLang="ko-KR" sz="2000" b="1" dirty="0" smtClean="0"/>
              <a:t>(1</a:t>
            </a:r>
            <a:r>
              <a:rPr lang="ko-KR" altLang="en-US" sz="2000" b="1" dirty="0" smtClean="0"/>
              <a:t>개의 파일로 만들고 </a:t>
            </a:r>
            <a:r>
              <a:rPr lang="ko-KR" altLang="en-US" sz="2000" b="1" dirty="0" err="1" smtClean="0"/>
              <a:t>콘솔창이</a:t>
            </a:r>
            <a:r>
              <a:rPr lang="ko-KR" altLang="en-US" sz="2000" b="1" dirty="0" smtClean="0"/>
              <a:t> 없음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 err="1"/>
              <a:t>d</a:t>
            </a:r>
            <a:r>
              <a:rPr lang="en-US" altLang="ko-KR" sz="2000" b="1" dirty="0" err="1" smtClean="0"/>
              <a:t>ist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폴더안에</a:t>
            </a:r>
            <a:r>
              <a:rPr lang="ko-KR" altLang="en-US" sz="2000" b="1" dirty="0" smtClean="0"/>
              <a:t> 생성됨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235494"/>
            <a:ext cx="2004234" cy="1386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4331852"/>
            <a:ext cx="2209992" cy="1104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95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실행 파일</a:t>
            </a:r>
            <a:r>
              <a:rPr lang="en-US" altLang="ko-KR" dirty="0" smtClean="0"/>
              <a:t>(.exe)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412776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Pyinstaller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모듈 설치</a:t>
            </a:r>
            <a:endParaRPr lang="en-US" altLang="ko-KR" sz="2000" b="1" dirty="0" smtClean="0"/>
          </a:p>
          <a:p>
            <a:r>
              <a:rPr lang="en-US" altLang="ko-KR" sz="2000" b="1" dirty="0"/>
              <a:t>p</a:t>
            </a:r>
            <a:r>
              <a:rPr lang="en-US" altLang="ko-KR" sz="2000" b="1" dirty="0" smtClean="0"/>
              <a:t>ip install </a:t>
            </a:r>
            <a:r>
              <a:rPr lang="en-US" altLang="ko-KR" sz="2000" b="1" dirty="0" err="1" smtClean="0"/>
              <a:t>pyinstaller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36576" y="2348880"/>
            <a:ext cx="8064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이미지가 있는 경우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C:\&gt;pyinstaller </a:t>
            </a:r>
            <a:r>
              <a:rPr lang="en-US" altLang="ko-KR" sz="2000" b="1" dirty="0"/>
              <a:t>--</a:t>
            </a:r>
            <a:r>
              <a:rPr lang="en-US" altLang="ko-KR" sz="2000" b="1" dirty="0" err="1"/>
              <a:t>noconfirm</a:t>
            </a:r>
            <a:r>
              <a:rPr lang="en-US" altLang="ko-KR" sz="2000" b="1" dirty="0"/>
              <a:t> --</a:t>
            </a:r>
            <a:r>
              <a:rPr lang="en-US" altLang="ko-KR" sz="2000" b="1" dirty="0" err="1"/>
              <a:t>onefile</a:t>
            </a:r>
            <a:r>
              <a:rPr lang="en-US" altLang="ko-KR" sz="2000" b="1" dirty="0"/>
              <a:t> --windowed --add-data "D:\Green_pyworks\coupon\bronx.png;." "D:\Green_pyworks\coupon\coupon.py"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8"/>
          <a:stretch/>
        </p:blipFill>
        <p:spPr>
          <a:xfrm>
            <a:off x="1558845" y="3911486"/>
            <a:ext cx="2530059" cy="1426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14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처음 만드는 윈도우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7048"/>
            <a:ext cx="2258688" cy="1584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132856"/>
            <a:ext cx="5713649" cy="2443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0553" y="4774793"/>
            <a:ext cx="8665976" cy="1338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창의 크기 </a:t>
            </a:r>
            <a:r>
              <a:rPr lang="en-US" altLang="ko-KR" dirty="0" smtClean="0">
                <a:latin typeface="+mn-ea"/>
              </a:rPr>
              <a:t>–&gt; </a:t>
            </a:r>
            <a:r>
              <a:rPr lang="en-US" altLang="ko-KR" dirty="0" err="1" smtClean="0">
                <a:latin typeface="+mn-ea"/>
              </a:rPr>
              <a:t>root.geometry</a:t>
            </a:r>
            <a:r>
              <a:rPr lang="en-US" altLang="ko-KR" dirty="0" smtClean="0">
                <a:latin typeface="+mn-ea"/>
              </a:rPr>
              <a:t>(“230x70+300+100”)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#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너비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x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높이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x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y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레이아웃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fram.pack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가운데 정렬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글꼴 크기 </a:t>
            </a:r>
            <a:r>
              <a:rPr lang="en-US" altLang="ko-KR" dirty="0" smtClean="0">
                <a:latin typeface="+mn-ea"/>
              </a:rPr>
              <a:t>-&gt; Label(root, text=“</a:t>
            </a:r>
            <a:r>
              <a:rPr lang="ko-KR" altLang="en-US" dirty="0" smtClean="0">
                <a:latin typeface="+mn-ea"/>
              </a:rPr>
              <a:t>아이디</a:t>
            </a:r>
            <a:r>
              <a:rPr lang="en-US" altLang="ko-KR" dirty="0" smtClean="0">
                <a:latin typeface="+mn-ea"/>
              </a:rPr>
              <a:t>”, </a:t>
            </a:r>
            <a:r>
              <a:rPr lang="en-US" altLang="ko-KR" dirty="0"/>
              <a:t>font</a:t>
            </a:r>
            <a:r>
              <a:rPr lang="en-US" altLang="ko-KR" dirty="0" smtClean="0"/>
              <a:t>=(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맑은고딕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, 20)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grid(row, column)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2856"/>
            <a:ext cx="2306350" cy="17281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132856"/>
            <a:ext cx="5814564" cy="2293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2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91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확인 버튼을 클릭하여 </a:t>
            </a:r>
            <a:r>
              <a:rPr lang="ko-KR" altLang="en-US" sz="2000" dirty="0" smtClean="0"/>
              <a:t>레이블에 </a:t>
            </a:r>
            <a:r>
              <a:rPr lang="ko-KR" altLang="en-US" sz="2000" dirty="0"/>
              <a:t>메시지 출력하기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94" y="2436850"/>
            <a:ext cx="4714764" cy="1139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9297"/>
            <a:ext cx="2501534" cy="18155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322698"/>
            <a:ext cx="6931965" cy="130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0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6266</TotalTime>
  <Words>714</Words>
  <Application>Microsoft Office PowerPoint</Application>
  <PresentationFormat>A4 용지(210x297mm)</PresentationFormat>
  <Paragraphs>191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Arial Unicode MS</vt:lpstr>
      <vt:lpstr>맑은 고딕</vt:lpstr>
      <vt:lpstr>휴먼엑스포</vt:lpstr>
      <vt:lpstr>Arial</vt:lpstr>
      <vt:lpstr>Wingdings</vt:lpstr>
      <vt:lpstr>Office 테마</vt:lpstr>
      <vt:lpstr>11장. 윈도우 프로그래밍</vt:lpstr>
      <vt:lpstr>목 차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레이아웃(layout)</vt:lpstr>
      <vt:lpstr> 레이아웃(layout)</vt:lpstr>
      <vt:lpstr> 레이아웃(layout)</vt:lpstr>
      <vt:lpstr> 레이아웃(layout)</vt:lpstr>
      <vt:lpstr> UI 프로그래밍</vt:lpstr>
      <vt:lpstr> 용어사전 만들기</vt:lpstr>
      <vt:lpstr> 용어사전 만들기</vt:lpstr>
      <vt:lpstr> 용어사전 만들기</vt:lpstr>
      <vt:lpstr> GUI 위젯</vt:lpstr>
      <vt:lpstr> GUI 위젯</vt:lpstr>
      <vt:lpstr> 온도 변환기 1</vt:lpstr>
      <vt:lpstr> 온도 변환기 1</vt:lpstr>
      <vt:lpstr> 온도 변환기 1</vt:lpstr>
      <vt:lpstr> 온도 변환기2</vt:lpstr>
      <vt:lpstr> 온도 변환기</vt:lpstr>
      <vt:lpstr> 온도 변환기</vt:lpstr>
      <vt:lpstr> 온도 변환기</vt:lpstr>
      <vt:lpstr> 쿠폰 추첨기 – 실습 예제</vt:lpstr>
      <vt:lpstr> 쿠폰 추첨기</vt:lpstr>
      <vt:lpstr> 쿠폰 추첨기</vt:lpstr>
      <vt:lpstr> UI - 계산기</vt:lpstr>
      <vt:lpstr> UI - 계산기</vt:lpstr>
      <vt:lpstr> UI - 계산기</vt:lpstr>
      <vt:lpstr> UI - 계산기</vt:lpstr>
      <vt:lpstr> UI - 계산기</vt:lpstr>
      <vt:lpstr> UI - 계산기</vt:lpstr>
      <vt:lpstr> 로또 당첨 번호 확인 앱</vt:lpstr>
      <vt:lpstr> 로또 당첨 번호 확인 앱</vt:lpstr>
      <vt:lpstr> 로또 당첨 번호 확인 앱</vt:lpstr>
      <vt:lpstr> 로또 당첨 번호 확인 앱</vt:lpstr>
      <vt:lpstr> 로또 당첨 번호 확인 앱</vt:lpstr>
      <vt:lpstr> 로또 당첨 번호 확인 앱</vt:lpstr>
      <vt:lpstr> 로또 당첨 번호 확인 앱</vt:lpstr>
      <vt:lpstr> 실행 파일(.exe) 만들기</vt:lpstr>
      <vt:lpstr> 실행 파일(.exe)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371</cp:revision>
  <dcterms:created xsi:type="dcterms:W3CDTF">2019-03-04T02:36:55Z</dcterms:created>
  <dcterms:modified xsi:type="dcterms:W3CDTF">2023-05-07T22:30:38Z</dcterms:modified>
</cp:coreProperties>
</file>