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6" r:id="rId4"/>
    <p:sldId id="259" r:id="rId5"/>
    <p:sldId id="267" r:id="rId6"/>
    <p:sldId id="268" r:id="rId7"/>
    <p:sldId id="26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Jar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파일 배포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.jar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C4D108-EBD0-4484-B4A7-60CD81DEA957}"/>
              </a:ext>
            </a:extLst>
          </p:cNvPr>
          <p:cNvSpPr txBox="1"/>
          <p:nvPr/>
        </p:nvSpPr>
        <p:spPr>
          <a:xfrm>
            <a:off x="678284" y="1072884"/>
            <a:ext cx="86672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Jar</a:t>
            </a:r>
            <a:r>
              <a:rPr lang="ko-KR" altLang="en-US" sz="2000" b="1" dirty="0"/>
              <a:t>파일 만들기</a:t>
            </a:r>
            <a:endParaRPr lang="en-US" altLang="ko-KR" sz="2000" b="1" dirty="0"/>
          </a:p>
          <a:p>
            <a:pPr marL="371475" lvl="1">
              <a:lnSpc>
                <a:spcPct val="150000"/>
              </a:lnSpc>
            </a:pPr>
            <a:r>
              <a:rPr lang="ko-KR" altLang="en-US" b="1" dirty="0"/>
              <a:t>프로젝트 이름 </a:t>
            </a:r>
            <a:r>
              <a:rPr lang="en-US" altLang="ko-KR" b="1" dirty="0"/>
              <a:t>– </a:t>
            </a:r>
            <a:r>
              <a:rPr lang="ko-KR" altLang="en-US" b="1" dirty="0"/>
              <a:t>우측마우스 </a:t>
            </a:r>
            <a:r>
              <a:rPr lang="en-US" altLang="ko-KR" b="1" dirty="0"/>
              <a:t>– Export </a:t>
            </a:r>
            <a:r>
              <a:rPr lang="en-US" altLang="ko-KR" b="1" dirty="0" smtClean="0"/>
              <a:t>– java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Runnable JAR file</a:t>
            </a:r>
            <a:endParaRPr lang="en-US" altLang="ko-KR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44688" y="2073212"/>
            <a:ext cx="4496190" cy="3985605"/>
            <a:chOff x="1928664" y="2132856"/>
            <a:chExt cx="4496190" cy="3985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2132856"/>
              <a:ext cx="4496190" cy="398560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DA0A7D0-9973-478D-8AC2-0E534F8EA7F6}"/>
                </a:ext>
              </a:extLst>
            </p:cNvPr>
            <p:cNvSpPr/>
            <p:nvPr/>
          </p:nvSpPr>
          <p:spPr>
            <a:xfrm>
              <a:off x="2176382" y="4711872"/>
              <a:ext cx="1368152" cy="247764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DD618-61E0-4F40-B204-242CFAF546A3}"/>
                </a:ext>
              </a:extLst>
            </p:cNvPr>
            <p:cNvSpPr txBox="1"/>
            <p:nvPr/>
          </p:nvSpPr>
          <p:spPr>
            <a:xfrm>
              <a:off x="3661451" y="4642177"/>
              <a:ext cx="907394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63" dirty="0" smtClean="0">
                  <a:solidFill>
                    <a:srgbClr val="C00000"/>
                  </a:solidFill>
                </a:rPr>
                <a:t>① 선택</a:t>
              </a:r>
              <a:endParaRPr lang="ko-KR" altLang="en-US" sz="1463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exchangeRate.jar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C4D108-EBD0-4484-B4A7-60CD81DEA957}"/>
              </a:ext>
            </a:extLst>
          </p:cNvPr>
          <p:cNvSpPr txBox="1"/>
          <p:nvPr/>
        </p:nvSpPr>
        <p:spPr>
          <a:xfrm>
            <a:off x="678284" y="1072884"/>
            <a:ext cx="86672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Jar</a:t>
            </a:r>
            <a:r>
              <a:rPr lang="ko-KR" altLang="en-US" sz="2000" b="1" dirty="0"/>
              <a:t>파일 만들기</a:t>
            </a:r>
            <a:endParaRPr lang="en-US" altLang="ko-KR" sz="2000" b="1" dirty="0"/>
          </a:p>
          <a:p>
            <a:pPr marL="371475" lvl="1">
              <a:lnSpc>
                <a:spcPct val="150000"/>
              </a:lnSpc>
            </a:pPr>
            <a:r>
              <a:rPr lang="ko-KR" altLang="en-US" b="1" dirty="0"/>
              <a:t>프로젝트 이름 </a:t>
            </a:r>
            <a:r>
              <a:rPr lang="en-US" altLang="ko-KR" b="1" dirty="0"/>
              <a:t>– </a:t>
            </a:r>
            <a:r>
              <a:rPr lang="ko-KR" altLang="en-US" b="1" dirty="0"/>
              <a:t>우측마우스 </a:t>
            </a:r>
            <a:r>
              <a:rPr lang="en-US" altLang="ko-KR" b="1" dirty="0"/>
              <a:t>– Export </a:t>
            </a:r>
            <a:r>
              <a:rPr lang="en-US" altLang="ko-KR" b="1" dirty="0" smtClean="0"/>
              <a:t>– java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Runnable JAR file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exchangeRate.jar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44688" y="2069560"/>
            <a:ext cx="4584271" cy="4168501"/>
            <a:chOff x="1352599" y="2049885"/>
            <a:chExt cx="4584271" cy="41685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46" y="2049885"/>
              <a:ext cx="4435224" cy="4168501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A5CE167-0EE4-46C4-A7D1-10977995114E}"/>
                </a:ext>
              </a:extLst>
            </p:cNvPr>
            <p:cNvSpPr/>
            <p:nvPr/>
          </p:nvSpPr>
          <p:spPr>
            <a:xfrm>
              <a:off x="1352600" y="314096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CBA4CB-1850-4BEE-B85B-1E0EB9C23827}"/>
                </a:ext>
              </a:extLst>
            </p:cNvPr>
            <p:cNvSpPr txBox="1"/>
            <p:nvPr/>
          </p:nvSpPr>
          <p:spPr>
            <a:xfrm>
              <a:off x="3589878" y="3647176"/>
              <a:ext cx="931074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63" smtClean="0">
                  <a:solidFill>
                    <a:srgbClr val="C00000"/>
                  </a:solidFill>
                </a:rPr>
                <a:t>② </a:t>
              </a:r>
              <a:r>
                <a:rPr lang="ko-KR" altLang="en-US" sz="1400" smtClean="0">
                  <a:solidFill>
                    <a:srgbClr val="C00000"/>
                  </a:solidFill>
                </a:rPr>
                <a:t>저장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B1F5F0F-9BA0-4481-9F91-2FE1194C80F7}"/>
                </a:ext>
              </a:extLst>
            </p:cNvPr>
            <p:cNvSpPr/>
            <p:nvPr/>
          </p:nvSpPr>
          <p:spPr>
            <a:xfrm>
              <a:off x="1352600" y="4302036"/>
              <a:ext cx="2932551" cy="265826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F743E-9E23-49EA-803E-E3F5A0CA8B5B}"/>
                </a:ext>
              </a:extLst>
            </p:cNvPr>
            <p:cNvSpPr txBox="1"/>
            <p:nvPr/>
          </p:nvSpPr>
          <p:spPr>
            <a:xfrm>
              <a:off x="4434197" y="4250403"/>
              <a:ext cx="903322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63" dirty="0" smtClean="0">
                  <a:solidFill>
                    <a:srgbClr val="C00000"/>
                  </a:solidFill>
                </a:rPr>
                <a:t>③ </a:t>
              </a:r>
              <a:r>
                <a:rPr lang="ko-KR" altLang="en-US" sz="1463" dirty="0" smtClean="0">
                  <a:solidFill>
                    <a:srgbClr val="C00000"/>
                  </a:solidFill>
                </a:rPr>
                <a:t>체크</a:t>
              </a:r>
              <a:endParaRPr lang="ko-KR" altLang="en-US" sz="1463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DD618-61E0-4F40-B204-242CFAF546A3}"/>
                </a:ext>
              </a:extLst>
            </p:cNvPr>
            <p:cNvSpPr txBox="1"/>
            <p:nvPr/>
          </p:nvSpPr>
          <p:spPr>
            <a:xfrm>
              <a:off x="3075732" y="3121597"/>
              <a:ext cx="907394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63" dirty="0" smtClean="0">
                  <a:solidFill>
                    <a:srgbClr val="C00000"/>
                  </a:solidFill>
                </a:rPr>
                <a:t>① 선택</a:t>
              </a:r>
              <a:endParaRPr lang="ko-KR" altLang="en-US" sz="1463" dirty="0">
                <a:solidFill>
                  <a:srgbClr val="C00000"/>
                </a:solidFill>
              </a:endParaRPr>
            </a:p>
          </p:txBody>
        </p:sp>
        <p:sp>
          <p:nvSpPr>
            <p:cNvPr id="14" name="사각형: 둥근 모서리 20">
              <a:extLst>
                <a:ext uri="{FF2B5EF4-FFF2-40B4-BE49-F238E27FC236}">
                  <a16:creationId xmlns:a16="http://schemas.microsoft.com/office/drawing/2014/main" id="{4B1F5F0F-9BA0-4481-9F91-2FE1194C80F7}"/>
                </a:ext>
              </a:extLst>
            </p:cNvPr>
            <p:cNvSpPr/>
            <p:nvPr/>
          </p:nvSpPr>
          <p:spPr>
            <a:xfrm>
              <a:off x="1352599" y="3657606"/>
              <a:ext cx="2088233" cy="314551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</p:spTree>
    <p:extLst>
      <p:ext uri="{BB962C8B-B14F-4D97-AF65-F5344CB8AC3E}">
        <p14:creationId xmlns:p14="http://schemas.microsoft.com/office/powerpoint/2010/main" val="20832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Jar </a:t>
            </a:r>
            <a:r>
              <a:rPr lang="ko-KR" altLang="en-US" dirty="0" smtClean="0"/>
              <a:t>파일 명령 프롬프트에서 실행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Jar</a:t>
            </a:r>
            <a:r>
              <a:rPr lang="ko-KR" altLang="en-US" b="1" dirty="0"/>
              <a:t>파일 실행 </a:t>
            </a:r>
            <a:r>
              <a:rPr lang="en-US" altLang="ko-KR" dirty="0"/>
              <a:t>: </a:t>
            </a:r>
            <a:r>
              <a:rPr lang="en-US" altLang="ko-KR" sz="2000" b="1" dirty="0"/>
              <a:t>java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–jar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banking</a:t>
            </a:r>
            <a:r>
              <a:rPr lang="en-US" altLang="ko-KR" sz="2000" b="1" dirty="0" smtClean="0"/>
              <a:t>.jar  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5002259" cy="437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환율 변환 프로그램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99426" y="112474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환율 변환 프로그램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7" y="2060848"/>
            <a:ext cx="6071994" cy="27571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14900"/>
            <a:ext cx="2889459" cy="35583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85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환율 </a:t>
            </a:r>
            <a:r>
              <a:rPr lang="ko-KR" altLang="en-US" dirty="0"/>
              <a:t>변환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989773"/>
            <a:ext cx="593333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9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GUI – 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/>
              <a:t>배포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76872"/>
            <a:ext cx="3312368" cy="1374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31600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</a:t>
            </a:r>
            <a:r>
              <a:rPr lang="en-US" altLang="ko-KR" dirty="0" smtClean="0"/>
              <a:t>wing </a:t>
            </a:r>
            <a:r>
              <a:rPr lang="ko-KR" altLang="en-US" dirty="0" smtClean="0"/>
              <a:t>패키지로 제작한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.exe</a:t>
            </a:r>
            <a:r>
              <a:rPr lang="ko-KR" altLang="en-US" dirty="0" smtClean="0"/>
              <a:t>처럼 바로 실행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46" y="2276872"/>
            <a:ext cx="5381299" cy="3418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96</Words>
  <Application>Microsoft Office PowerPoint</Application>
  <PresentationFormat>A4 용지(210x297mm)</PresentationFormat>
  <Paragraphs>22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Jar 파일 배포</vt:lpstr>
      <vt:lpstr>  exchangeRate.jar 배포</vt:lpstr>
      <vt:lpstr>  exchangeRate.jar 배포</vt:lpstr>
      <vt:lpstr>  Jar 파일 명령 프롬프트에서 실행</vt:lpstr>
      <vt:lpstr>  환율 변환 프로그램</vt:lpstr>
      <vt:lpstr>  환율 변환 프로그램</vt:lpstr>
      <vt:lpstr>  GUI – jar 파일 배포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178</cp:revision>
  <dcterms:created xsi:type="dcterms:W3CDTF">2019-03-04T02:36:55Z</dcterms:created>
  <dcterms:modified xsi:type="dcterms:W3CDTF">2023-07-11T10:04:44Z</dcterms:modified>
</cp:coreProperties>
</file>