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9"/>
  </p:notesMasterIdLst>
  <p:sldIdLst>
    <p:sldId id="256" r:id="rId2"/>
    <p:sldId id="370" r:id="rId3"/>
    <p:sldId id="385" r:id="rId4"/>
    <p:sldId id="371" r:id="rId5"/>
    <p:sldId id="444" r:id="rId6"/>
    <p:sldId id="445" r:id="rId7"/>
    <p:sldId id="446" r:id="rId8"/>
    <p:sldId id="475" r:id="rId9"/>
    <p:sldId id="476" r:id="rId10"/>
    <p:sldId id="477" r:id="rId11"/>
    <p:sldId id="373" r:id="rId12"/>
    <p:sldId id="427" r:id="rId13"/>
    <p:sldId id="447" r:id="rId14"/>
    <p:sldId id="426" r:id="rId15"/>
    <p:sldId id="448" r:id="rId16"/>
    <p:sldId id="449" r:id="rId17"/>
    <p:sldId id="374" r:id="rId18"/>
    <p:sldId id="375" r:id="rId19"/>
    <p:sldId id="376" r:id="rId20"/>
    <p:sldId id="407" r:id="rId21"/>
    <p:sldId id="408" r:id="rId22"/>
    <p:sldId id="450" r:id="rId23"/>
    <p:sldId id="452" r:id="rId24"/>
    <p:sldId id="451" r:id="rId25"/>
    <p:sldId id="453" r:id="rId26"/>
    <p:sldId id="454" r:id="rId27"/>
    <p:sldId id="455" r:id="rId28"/>
    <p:sldId id="456" r:id="rId29"/>
    <p:sldId id="457" r:id="rId30"/>
    <p:sldId id="409" r:id="rId31"/>
    <p:sldId id="458" r:id="rId32"/>
    <p:sldId id="410" r:id="rId33"/>
    <p:sldId id="459" r:id="rId34"/>
    <p:sldId id="411" r:id="rId35"/>
    <p:sldId id="412" r:id="rId36"/>
    <p:sldId id="460" r:id="rId37"/>
    <p:sldId id="461" r:id="rId38"/>
    <p:sldId id="413" r:id="rId39"/>
    <p:sldId id="414" r:id="rId40"/>
    <p:sldId id="415" r:id="rId41"/>
    <p:sldId id="462" r:id="rId42"/>
    <p:sldId id="463" r:id="rId43"/>
    <p:sldId id="424" r:id="rId44"/>
    <p:sldId id="425" r:id="rId45"/>
    <p:sldId id="472" r:id="rId46"/>
    <p:sldId id="418" r:id="rId47"/>
    <p:sldId id="416" r:id="rId48"/>
    <p:sldId id="417" r:id="rId49"/>
    <p:sldId id="421" r:id="rId50"/>
    <p:sldId id="419" r:id="rId51"/>
    <p:sldId id="420" r:id="rId52"/>
    <p:sldId id="422" r:id="rId53"/>
    <p:sldId id="423" r:id="rId54"/>
    <p:sldId id="464" r:id="rId55"/>
    <p:sldId id="465" r:id="rId56"/>
    <p:sldId id="469" r:id="rId57"/>
    <p:sldId id="468" r:id="rId58"/>
    <p:sldId id="466" r:id="rId59"/>
    <p:sldId id="467" r:id="rId60"/>
    <p:sldId id="470" r:id="rId61"/>
    <p:sldId id="471" r:id="rId62"/>
    <p:sldId id="473" r:id="rId63"/>
    <p:sldId id="474" r:id="rId64"/>
    <p:sldId id="478" r:id="rId65"/>
    <p:sldId id="479" r:id="rId66"/>
    <p:sldId id="480" r:id="rId67"/>
    <p:sldId id="481" r:id="rId6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5092" autoAdjust="0"/>
  </p:normalViewPr>
  <p:slideViewPr>
    <p:cSldViewPr>
      <p:cViewPr varScale="1">
        <p:scale>
          <a:sx n="82" d="100"/>
          <a:sy n="82" d="100"/>
        </p:scale>
        <p:origin x="1286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258695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10-3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MVC </a:t>
            </a:r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웹 애플리케이션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DB: </a:t>
            </a:r>
            <a:r>
              <a:rPr lang="en-US" altLang="ko-KR" sz="2000" i="1" dirty="0" err="1" smtClean="0">
                <a:solidFill>
                  <a:schemeClr val="bg1"/>
                </a:solidFill>
              </a:rPr>
              <a:t>mysql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533" y="3645024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0552" y="1114289"/>
            <a:ext cx="4104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 err="1" smtClean="0"/>
              <a:t>JdbcUtil</a:t>
            </a:r>
            <a:r>
              <a:rPr lang="en-US" altLang="ko-KR" sz="2000" b="1" dirty="0" smtClean="0"/>
              <a:t> </a:t>
            </a:r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8477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33" y="1525150"/>
            <a:ext cx="7646747" cy="44892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0606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240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268760"/>
            <a:ext cx="6302286" cy="46333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041232" y="184482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Board.java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013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240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987421"/>
            <a:ext cx="5464013" cy="51210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59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240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124744"/>
            <a:ext cx="5866741" cy="49685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37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240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9" y="1081836"/>
            <a:ext cx="9259102" cy="46943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7041232" y="1628800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BoardDAO.java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44231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240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5" y="1916832"/>
            <a:ext cx="7507595" cy="3384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537176" y="1268760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BoardDAO.java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7673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240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66" y="1173284"/>
            <a:ext cx="7475868" cy="451143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87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240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45" y="1177095"/>
            <a:ext cx="9114310" cy="45038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55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240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1" y="1024681"/>
            <a:ext cx="8740897" cy="48086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834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394" y="1535266"/>
            <a:ext cx="7529212" cy="37874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845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168751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962472"/>
            <a:ext cx="5422780" cy="53468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718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443" y="1657196"/>
            <a:ext cx="6607113" cy="35436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186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962472"/>
            <a:ext cx="7437765" cy="5220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955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052736"/>
            <a:ext cx="5686276" cy="50910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825208" y="2132856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Reply.java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02434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2" y="989652"/>
            <a:ext cx="5890770" cy="52963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753201" y="170080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Reply.java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0552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014" y="1215198"/>
            <a:ext cx="7513971" cy="44276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537176" y="1268760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ReplyDAO.java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08700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37176" y="1268760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ReplyDAO.java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37" y="1958212"/>
            <a:ext cx="6759526" cy="29415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254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01" y="1306646"/>
            <a:ext cx="7597798" cy="42447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365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983365"/>
            <a:ext cx="6571753" cy="51952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966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92" y="1653386"/>
            <a:ext cx="6645216" cy="35512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47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45678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83" y="1325697"/>
            <a:ext cx="9160034" cy="42066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537176" y="1484784"/>
            <a:ext cx="2520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ReplyDAO.java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37473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555839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154" y="989652"/>
            <a:ext cx="2925941" cy="53062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49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156682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MainController.java -&gt;</a:t>
            </a:r>
            <a:r>
              <a:rPr lang="ko-KR" altLang="en-US" sz="2000" b="1" dirty="0" err="1" smtClean="0"/>
              <a:t>애너테이션</a:t>
            </a:r>
            <a:r>
              <a:rPr lang="en-US" altLang="ko-KR" sz="2000" b="1" dirty="0" smtClean="0"/>
              <a:t>(@)</a:t>
            </a:r>
            <a:r>
              <a:rPr lang="ko-KR" altLang="en-US" sz="2000" b="1" dirty="0" smtClean="0"/>
              <a:t>을 이용한 </a:t>
            </a:r>
            <a:r>
              <a:rPr lang="ko-KR" altLang="en-US" sz="2000" b="1" dirty="0" err="1" smtClean="0"/>
              <a:t>서블릿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매핑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700808"/>
            <a:ext cx="7978831" cy="4473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8423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156682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MainController.java -&gt;</a:t>
            </a:r>
            <a:r>
              <a:rPr lang="ko-KR" altLang="en-US" sz="2000" b="1" dirty="0" err="1" smtClean="0"/>
              <a:t>애너테이션</a:t>
            </a:r>
            <a:r>
              <a:rPr lang="en-US" altLang="ko-KR" sz="2000" b="1" dirty="0" smtClean="0"/>
              <a:t>(@)</a:t>
            </a:r>
            <a:r>
              <a:rPr lang="ko-KR" altLang="en-US" sz="2000" b="1" dirty="0" smtClean="0"/>
              <a:t>을 이용한 </a:t>
            </a:r>
            <a:r>
              <a:rPr lang="ko-KR" altLang="en-US" sz="2000" b="1" dirty="0" err="1" smtClean="0"/>
              <a:t>서블릿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매핑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90" y="1700808"/>
            <a:ext cx="8428450" cy="4252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1182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31" y="1478111"/>
            <a:ext cx="9198137" cy="39017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38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39" y="1420956"/>
            <a:ext cx="7643522" cy="40160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4486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39" y="1192336"/>
            <a:ext cx="7864522" cy="4473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666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48"/>
          <a:stretch/>
        </p:blipFill>
        <p:spPr>
          <a:xfrm>
            <a:off x="1136576" y="1772816"/>
            <a:ext cx="7437765" cy="34386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537176" y="126876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MainController.java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75772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41" y="1573369"/>
            <a:ext cx="8969517" cy="37112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984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981742"/>
            <a:ext cx="7559695" cy="51439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693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685909"/>
            <a:ext cx="9388654" cy="41913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537176" y="126876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MainController.java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56799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75" y="1196752"/>
            <a:ext cx="9273480" cy="45725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401272" y="1916832"/>
            <a:ext cx="2124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err="1" smtClean="0"/>
              <a:t>boardList.jsp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8067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0552" y="1196752"/>
            <a:ext cx="74430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회원 </a:t>
            </a:r>
            <a:r>
              <a:rPr lang="en-US" altLang="ko-KR" sz="2000" b="1" dirty="0" smtClean="0"/>
              <a:t>DB </a:t>
            </a:r>
            <a:r>
              <a:rPr lang="ko-KR" altLang="en-US" sz="2000" b="1" dirty="0" smtClean="0"/>
              <a:t>구축</a:t>
            </a:r>
            <a:r>
              <a:rPr lang="en-US" altLang="ko-KR" sz="2000" b="1" dirty="0"/>
              <a:t> 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- DBMS: MySQL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- user : </a:t>
            </a:r>
            <a:r>
              <a:rPr lang="en-US" altLang="ko-KR" sz="2000" b="1" dirty="0" err="1" smtClean="0"/>
              <a:t>jweb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- </a:t>
            </a:r>
            <a:r>
              <a:rPr lang="en-US" altLang="ko-KR" sz="2000" b="1" dirty="0" err="1" smtClean="0"/>
              <a:t>db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스키마</a:t>
            </a:r>
            <a:r>
              <a:rPr lang="en-US" altLang="ko-KR" sz="2000" b="1" dirty="0" smtClean="0"/>
              <a:t>): </a:t>
            </a:r>
            <a:r>
              <a:rPr lang="en-US" altLang="ko-KR" sz="2000" b="1" dirty="0" err="1" smtClean="0"/>
              <a:t>javaweb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8477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3284984"/>
            <a:ext cx="7654077" cy="2088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42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42" y="1363801"/>
            <a:ext cx="7788315" cy="41303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271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67" y="1268760"/>
            <a:ext cx="9402295" cy="42483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940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74" y="1466680"/>
            <a:ext cx="8207451" cy="39246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037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19" y="1196752"/>
            <a:ext cx="9078791" cy="44366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401272" y="148478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smtClean="0"/>
              <a:t>style.css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02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268760"/>
            <a:ext cx="9482312" cy="43247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994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02" y="1340768"/>
            <a:ext cx="9524602" cy="41766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7609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962472"/>
            <a:ext cx="5034006" cy="51865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346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196752"/>
            <a:ext cx="9387054" cy="42400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401272" y="1916832"/>
            <a:ext cx="2124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err="1" smtClean="0"/>
              <a:t>boardForm.jsp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156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52" y="1497162"/>
            <a:ext cx="9182896" cy="3863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91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899592"/>
            <a:ext cx="5171566" cy="54707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722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196752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회원 </a:t>
            </a:r>
            <a:r>
              <a:rPr lang="en-US" altLang="ko-KR" sz="2000" b="1" dirty="0" smtClean="0"/>
              <a:t>DB </a:t>
            </a:r>
            <a:r>
              <a:rPr lang="ko-KR" altLang="en-US" sz="2000" b="1" dirty="0" smtClean="0"/>
              <a:t>구축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- </a:t>
            </a:r>
            <a:r>
              <a:rPr lang="en-US" altLang="ko-KR" b="1" dirty="0" err="1" smtClean="0"/>
              <a:t>t_member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t_board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t_reply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 생성</a:t>
            </a:r>
            <a:r>
              <a:rPr lang="en-US" altLang="ko-KR" b="1" dirty="0" smtClean="0"/>
              <a:t> </a:t>
            </a:r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8477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72" y="1844824"/>
            <a:ext cx="4674963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354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79" y="1340768"/>
            <a:ext cx="9186271" cy="41507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401272" y="1628800"/>
            <a:ext cx="2124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err="1" smtClean="0"/>
              <a:t>boardView.jsp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840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28800"/>
            <a:ext cx="9554171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8514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12" y="962472"/>
            <a:ext cx="4831520" cy="51902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342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124744"/>
            <a:ext cx="9269710" cy="46131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185248" y="1268760"/>
            <a:ext cx="226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err="1" smtClean="0"/>
              <a:t>boardUpdate.jsp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50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5"/>
          <a:stretch/>
        </p:blipFill>
        <p:spPr>
          <a:xfrm>
            <a:off x="468241" y="1412776"/>
            <a:ext cx="8969517" cy="41347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113240" y="2420888"/>
            <a:ext cx="226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err="1" smtClean="0"/>
              <a:t>boardUpdate.jsp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4628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 구현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1052736"/>
            <a:ext cx="5678267" cy="50752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7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 구현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8" y="1196752"/>
            <a:ext cx="5334245" cy="50652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4058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 구현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1556792"/>
            <a:ext cx="9289032" cy="38364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113240" y="1772816"/>
            <a:ext cx="226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err="1" smtClean="0"/>
              <a:t>boardView.jsp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2294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 구현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07" y="1226629"/>
            <a:ext cx="9068586" cy="44047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987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 구현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772" y="1691489"/>
            <a:ext cx="7102455" cy="34750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5540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156682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회원 </a:t>
            </a:r>
            <a:r>
              <a:rPr lang="en-US" altLang="ko-KR" sz="2000" b="1" dirty="0" smtClean="0"/>
              <a:t>DB </a:t>
            </a:r>
            <a:r>
              <a:rPr lang="ko-KR" altLang="en-US" sz="2000" b="1" dirty="0" smtClean="0"/>
              <a:t>구축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- </a:t>
            </a:r>
            <a:r>
              <a:rPr lang="en-US" altLang="ko-KR" b="1" dirty="0" err="1" smtClean="0"/>
              <a:t>t_member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t_board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t_reply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 생성</a:t>
            </a:r>
            <a:r>
              <a:rPr lang="en-US" altLang="ko-KR" b="1" dirty="0" smtClean="0"/>
              <a:t> </a:t>
            </a:r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8477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772816"/>
            <a:ext cx="5425910" cy="36045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24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 구현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373" y="1531455"/>
            <a:ext cx="5921253" cy="37950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227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 구현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556792"/>
            <a:ext cx="7887383" cy="41685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609184" y="1772816"/>
            <a:ext cx="2980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err="1" smtClean="0"/>
              <a:t>replyUpdateForm.jsp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0657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 구현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85" y="3429000"/>
            <a:ext cx="6569009" cy="16917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969224" y="376092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 err="1" smtClean="0"/>
              <a:t>boardView.jsp</a:t>
            </a:r>
            <a:endParaRPr lang="en-US" altLang="ko-KR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73764" y="1247095"/>
            <a:ext cx="547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smtClean="0"/>
              <a:t>댓글 내용 </a:t>
            </a:r>
            <a:r>
              <a:rPr lang="ko-KR" altLang="en-US" b="1" dirty="0" err="1" smtClean="0"/>
              <a:t>줄바꿈</a:t>
            </a:r>
            <a:r>
              <a:rPr lang="en-US" altLang="ko-KR" b="1" dirty="0" smtClean="0"/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20485" y="1822427"/>
            <a:ext cx="70168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글을 입력할 때 </a:t>
            </a:r>
            <a:r>
              <a:rPr lang="ko-KR" altLang="en-US" sz="1600" dirty="0" err="1"/>
              <a:t>엔터를</a:t>
            </a:r>
            <a:r>
              <a:rPr lang="ko-KR" altLang="en-US" sz="1600" dirty="0"/>
              <a:t> 사용하면 화면에는 나타나지 않지만 </a:t>
            </a:r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DB에</a:t>
            </a:r>
            <a:r>
              <a:rPr lang="ko-KR" altLang="en-US" sz="1600" dirty="0"/>
              <a:t> 저장될 때 각종 개행문자들이 들어가게 된다. 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이것을 </a:t>
            </a:r>
            <a:r>
              <a:rPr lang="ko-KR" altLang="en-US" sz="1600" dirty="0" err="1"/>
              <a:t>html에서</a:t>
            </a:r>
            <a:r>
              <a:rPr lang="ko-KR" altLang="en-US" sz="1600" dirty="0"/>
              <a:t> 인식 가능한 &lt;</a:t>
            </a:r>
            <a:r>
              <a:rPr lang="ko-KR" altLang="en-US" sz="1600" dirty="0" err="1"/>
              <a:t>br</a:t>
            </a:r>
            <a:r>
              <a:rPr lang="ko-KR" altLang="en-US" sz="1600" dirty="0"/>
              <a:t>&gt;로 변경해줘야 한다.</a:t>
            </a:r>
          </a:p>
        </p:txBody>
      </p:sp>
    </p:spTree>
    <p:extLst>
      <p:ext uri="{BB962C8B-B14F-4D97-AF65-F5344CB8AC3E}">
        <p14:creationId xmlns:p14="http://schemas.microsoft.com/office/powerpoint/2010/main" val="37404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댓글 구현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3764" y="1247095"/>
            <a:ext cx="547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smtClean="0"/>
              <a:t>댓글 내용 </a:t>
            </a:r>
            <a:r>
              <a:rPr lang="ko-KR" altLang="en-US" b="1" dirty="0" err="1" smtClean="0"/>
              <a:t>줄바꿈</a:t>
            </a:r>
            <a:r>
              <a:rPr lang="en-US" altLang="ko-KR" b="1" dirty="0" smtClean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88" y="3068960"/>
            <a:ext cx="9157854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06" y="1928230"/>
            <a:ext cx="8169348" cy="8077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63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다국어 처리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285" y="1801989"/>
            <a:ext cx="4953429" cy="32540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0635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다국어 처리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3764" y="1247095"/>
            <a:ext cx="547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bundle </a:t>
            </a:r>
            <a:r>
              <a:rPr lang="ko-KR" altLang="en-US" b="1" dirty="0" smtClean="0"/>
              <a:t>패키지</a:t>
            </a:r>
            <a:r>
              <a:rPr lang="en-US" altLang="ko-KR" b="1" dirty="0" smtClean="0"/>
              <a:t> 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64" y="1963930"/>
            <a:ext cx="2379464" cy="22938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346" y="2034885"/>
            <a:ext cx="2592288" cy="14813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752" y="2028800"/>
            <a:ext cx="3055995" cy="14367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067" y="4149080"/>
            <a:ext cx="4511431" cy="14098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584848" y="3565319"/>
            <a:ext cx="167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message.txt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03752" y="3565319"/>
            <a:ext cx="305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message_en.properties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84848" y="5588665"/>
            <a:ext cx="305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message.properties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025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다국어 처리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3764" y="1247095"/>
            <a:ext cx="547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err="1" smtClean="0"/>
              <a:t>loginForm.jsp</a:t>
            </a:r>
            <a:r>
              <a:rPr lang="en-US" altLang="ko-KR" b="1" dirty="0" smtClean="0"/>
              <a:t> </a:t>
            </a:r>
            <a:endParaRPr lang="en-US" altLang="ko-KR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94" y="1772816"/>
            <a:ext cx="9015241" cy="38636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0348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12767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다국어 처리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3764" y="1247095"/>
            <a:ext cx="547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 err="1" smtClean="0"/>
              <a:t>loginForm.jsp</a:t>
            </a:r>
            <a:r>
              <a:rPr lang="en-US" altLang="ko-KR" b="1" dirty="0" smtClean="0"/>
              <a:t> </a:t>
            </a:r>
            <a:endParaRPr lang="en-US" altLang="ko-KR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4"/>
          <a:stretch/>
        </p:blipFill>
        <p:spPr>
          <a:xfrm>
            <a:off x="613308" y="1996587"/>
            <a:ext cx="8931414" cy="319520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846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156682"/>
            <a:ext cx="9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회원 </a:t>
            </a:r>
            <a:r>
              <a:rPr lang="en-US" altLang="ko-KR" sz="2000" b="1" dirty="0" smtClean="0"/>
              <a:t>DB </a:t>
            </a:r>
            <a:r>
              <a:rPr lang="ko-KR" altLang="en-US" sz="2000" b="1" dirty="0" smtClean="0"/>
              <a:t>구축</a:t>
            </a:r>
            <a:r>
              <a:rPr lang="en-US" altLang="ko-KR" sz="2000" b="1" dirty="0"/>
              <a:t> </a:t>
            </a:r>
            <a:r>
              <a:rPr lang="en-US" altLang="ko-KR" sz="2000" b="1" dirty="0" smtClean="0"/>
              <a:t>- </a:t>
            </a:r>
            <a:r>
              <a:rPr lang="en-US" altLang="ko-KR" b="1" dirty="0" err="1" smtClean="0"/>
              <a:t>t_member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t_board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t_reply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테이블 생성</a:t>
            </a:r>
            <a:r>
              <a:rPr lang="en-US" altLang="ko-KR" b="1" dirty="0" smtClean="0"/>
              <a:t> </a:t>
            </a:r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8477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772816"/>
            <a:ext cx="5037257" cy="30939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6222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521" y="1156682"/>
            <a:ext cx="4104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Java EE</a:t>
            </a:r>
            <a:r>
              <a:rPr lang="ko-KR" altLang="en-US" sz="2000" b="1" dirty="0" smtClean="0"/>
              <a:t>와 연동</a:t>
            </a:r>
            <a:r>
              <a:rPr lang="en-US" altLang="ko-KR" sz="2000" b="1" dirty="0" smtClean="0"/>
              <a:t> </a:t>
            </a:r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8477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1" y="1700808"/>
            <a:ext cx="3348125" cy="36947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모서리가 둥근 직사각형 4"/>
          <p:cNvSpPr/>
          <p:nvPr/>
        </p:nvSpPr>
        <p:spPr>
          <a:xfrm>
            <a:off x="956310" y="4149080"/>
            <a:ext cx="3024336" cy="36004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12" y="1713927"/>
            <a:ext cx="5184576" cy="366853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/>
          <p:cNvSpPr/>
          <p:nvPr/>
        </p:nvSpPr>
        <p:spPr>
          <a:xfrm>
            <a:off x="6303167" y="3928898"/>
            <a:ext cx="1602161" cy="36004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7257256" y="4288938"/>
            <a:ext cx="0" cy="94026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63612" y="522920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jar </a:t>
            </a:r>
            <a:r>
              <a:rPr lang="ko-KR" altLang="en-US" dirty="0" smtClean="0">
                <a:solidFill>
                  <a:srgbClr val="C00000"/>
                </a:solidFill>
              </a:rPr>
              <a:t>다운로드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1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1" y="-18256"/>
            <a:ext cx="5079014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0552" y="1114289"/>
            <a:ext cx="4104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000" b="1" dirty="0" err="1" smtClean="0"/>
              <a:t>Jdbc</a:t>
            </a:r>
            <a:r>
              <a:rPr lang="en-US" altLang="ko-KR" sz="2000" b="1" dirty="0" smtClean="0"/>
              <a:t> Test </a:t>
            </a:r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152400" y="44624"/>
            <a:ext cx="638477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MVC</a:t>
            </a:r>
            <a:r>
              <a:rPr lang="ko-KR" altLang="en-US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를 이용한 </a:t>
            </a:r>
            <a:r>
              <a:rPr lang="ko-KR" altLang="en-US" b="1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게시판 관리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65"/>
          <a:stretch/>
        </p:blipFill>
        <p:spPr>
          <a:xfrm>
            <a:off x="920552" y="1577279"/>
            <a:ext cx="7956395" cy="4248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28" y="6021288"/>
            <a:ext cx="7171041" cy="2819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5624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11416</TotalTime>
  <Words>583</Words>
  <Application>Microsoft Office PowerPoint</Application>
  <PresentationFormat>A4 용지(210x297mm)</PresentationFormat>
  <Paragraphs>178</Paragraphs>
  <Slides>67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4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10-3장. MVC 웹 애플리케이션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738</cp:revision>
  <dcterms:created xsi:type="dcterms:W3CDTF">2019-03-04T02:36:55Z</dcterms:created>
  <dcterms:modified xsi:type="dcterms:W3CDTF">2023-07-11T15:38:54Z</dcterms:modified>
</cp:coreProperties>
</file>