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23" r:id="rId3"/>
    <p:sldId id="325" r:id="rId4"/>
    <p:sldId id="347" r:id="rId5"/>
    <p:sldId id="420" r:id="rId6"/>
    <p:sldId id="421" r:id="rId7"/>
    <p:sldId id="394" r:id="rId8"/>
    <p:sldId id="389" r:id="rId9"/>
    <p:sldId id="395" r:id="rId10"/>
    <p:sldId id="426" r:id="rId11"/>
    <p:sldId id="326" r:id="rId12"/>
    <p:sldId id="393" r:id="rId13"/>
    <p:sldId id="392" r:id="rId14"/>
    <p:sldId id="353" r:id="rId15"/>
    <p:sldId id="396" r:id="rId16"/>
    <p:sldId id="422" r:id="rId17"/>
    <p:sldId id="410" r:id="rId18"/>
    <p:sldId id="412" r:id="rId19"/>
    <p:sldId id="413" r:id="rId20"/>
    <p:sldId id="414" r:id="rId21"/>
    <p:sldId id="419" r:id="rId22"/>
    <p:sldId id="415" r:id="rId23"/>
    <p:sldId id="416" r:id="rId24"/>
    <p:sldId id="417" r:id="rId25"/>
    <p:sldId id="418" r:id="rId26"/>
    <p:sldId id="368" r:id="rId27"/>
    <p:sldId id="370" r:id="rId28"/>
    <p:sldId id="397" r:id="rId29"/>
    <p:sldId id="371" r:id="rId30"/>
    <p:sldId id="428" r:id="rId31"/>
    <p:sldId id="423" r:id="rId32"/>
    <p:sldId id="427" r:id="rId33"/>
    <p:sldId id="409" r:id="rId34"/>
    <p:sldId id="372" r:id="rId35"/>
    <p:sldId id="390" r:id="rId36"/>
    <p:sldId id="424" r:id="rId37"/>
    <p:sldId id="404" r:id="rId38"/>
    <p:sldId id="406" r:id="rId39"/>
    <p:sldId id="425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배열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(Array)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대용량 자료 처리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5" y="1124744"/>
            <a:ext cx="52943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유효한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요소값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99" y="1772816"/>
            <a:ext cx="425232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581128"/>
            <a:ext cx="69348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16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980728"/>
            <a:ext cx="619904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문자형 배열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알파벳 저장하고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1728903"/>
            <a:ext cx="552144" cy="4350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6993309" cy="4551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7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 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배열 길이가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정수 배열을 선언하고</a:t>
            </a:r>
            <a:r>
              <a:rPr lang="en-US" altLang="ko-KR" dirty="0" smtClean="0"/>
              <a:t>, 1~10</a:t>
            </a:r>
            <a:r>
              <a:rPr lang="ko-KR" altLang="en-US" dirty="0" smtClean="0"/>
              <a:t>중 짝수만을 배열에 저장한 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 합을 출력하세요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6616" y="295630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총합 </a:t>
            </a:r>
            <a:r>
              <a:rPr lang="en-US" altLang="ko-KR" dirty="0" smtClean="0"/>
              <a:t>: 30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3190910"/>
            <a:ext cx="4634926" cy="1606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7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2990545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6" y="1695114"/>
            <a:ext cx="81369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기존 배열과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및 배열 크기가 똑같은 배열을 새로 </a:t>
            </a:r>
            <a:r>
              <a:rPr lang="ko-KR" altLang="en-US" dirty="0" err="1" smtClean="0"/>
              <a:t>만들때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배열의 모든 요소에 자료가 꽉 차서 더 큰 배열을 </a:t>
            </a:r>
            <a:r>
              <a:rPr lang="ko-KR" altLang="en-US" dirty="0" err="1" smtClean="0"/>
              <a:t>만들때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2" y="2815797"/>
            <a:ext cx="4507100" cy="2917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2397955" y="4077073"/>
            <a:ext cx="2916324" cy="34422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64968" y="449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① 배열 복사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21543" y="2815797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8420" y="3403739"/>
            <a:ext cx="2785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끝은 세미콜론 붙임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337567" y="3208133"/>
            <a:ext cx="415633" cy="36488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547896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lone(),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arraycopy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4"/>
          <a:stretch/>
        </p:blipFill>
        <p:spPr>
          <a:xfrm>
            <a:off x="1387827" y="1767340"/>
            <a:ext cx="5341267" cy="3245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1" y="3501008"/>
            <a:ext cx="1872208" cy="1401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88709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9104" y="522920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404733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412615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2"/>
          </p:cNvCxnSpPr>
          <p:nvPr/>
        </p:nvCxnSpPr>
        <p:spPr>
          <a:xfrm flipH="1" flipV="1">
            <a:off x="4628639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0587" y="5229200"/>
            <a:ext cx="1656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배열의 인덱스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0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628800"/>
            <a:ext cx="2592288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역순으로 복사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03" y="980727"/>
            <a:ext cx="4643941" cy="5367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780928"/>
            <a:ext cx="468052" cy="50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0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0" y="1772816"/>
            <a:ext cx="5860288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배열 전달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4154" y="98072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solidFill>
                <a:srgbClr val="C0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310" y="1052736"/>
            <a:ext cx="454276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매개변수로 배열을 전달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5379" y="2132856"/>
            <a:ext cx="2145216" cy="374571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// </a:t>
            </a:r>
            <a:r>
              <a:rPr lang="ko-KR" altLang="en-US" sz="1600" dirty="0" smtClean="0">
                <a:solidFill>
                  <a:srgbClr val="C00000"/>
                </a:solidFill>
              </a:rPr>
              <a:t>배열이 매개변</a:t>
            </a:r>
            <a:r>
              <a:rPr lang="ko-KR" altLang="en-US" sz="1600" dirty="0">
                <a:solidFill>
                  <a:srgbClr val="C00000"/>
                </a:solidFill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516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최대값 찾기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376772"/>
            <a:ext cx="2304256" cy="104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최대값과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최대값 위치 찾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49693"/>
            <a:ext cx="5516395" cy="4709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695733"/>
            <a:ext cx="1636752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316835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성적 처리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6536" y="1772816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키보드로부터 학생 수와 각 학생들의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최고 점수 및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평균 점수를 구하는 프로그램 만들기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048680"/>
            <a:ext cx="3657917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3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24912" cy="5277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3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6" y="1124744"/>
            <a:ext cx="8469414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배열은 </a:t>
            </a:r>
            <a:r>
              <a:rPr lang="ko-KR" altLang="en-US" sz="2000" b="1" dirty="0">
                <a:solidFill>
                  <a:srgbClr val="C00000"/>
                </a:solidFill>
              </a:rPr>
              <a:t>왜 써야 할까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정수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개를 이용한 프로그램을 할 때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개의 정수 타입의 변수를 선언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num1</a:t>
            </a:r>
            <a:r>
              <a:rPr lang="en-US" altLang="ko-KR" sz="1800" dirty="0">
                <a:solidFill>
                  <a:srgbClr val="002060"/>
                </a:solidFill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num2,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num3… num20</a:t>
            </a:r>
            <a:r>
              <a:rPr lang="en-US" altLang="ko-KR" sz="1800" dirty="0" smtClean="0">
                <a:solidFill>
                  <a:srgbClr val="002060"/>
                </a:solidFill>
              </a:rPr>
              <a:t>;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  <a:r>
              <a:rPr lang="ko-KR" altLang="en-US" sz="1800" dirty="0" smtClean="0">
                <a:solidFill>
                  <a:srgbClr val="002060"/>
                </a:solidFill>
              </a:rPr>
              <a:t>비효율적이고 관리하기 어렵다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배열을 선언하면 선언한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자료형과</a:t>
            </a:r>
            <a:r>
              <a:rPr lang="ko-KR" altLang="en-US" sz="1800" dirty="0" smtClean="0">
                <a:solidFill>
                  <a:srgbClr val="002060"/>
                </a:solidFill>
              </a:rPr>
              <a:t> 배열 길이에 따라 메모리가 할당된다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6537176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13240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8930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9238"/>
              </p:ext>
            </p:extLst>
          </p:nvPr>
        </p:nvGraphicFramePr>
        <p:xfrm>
          <a:off x="3446909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905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3154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5136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1372" y="458682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[19]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767389" y="4966100"/>
            <a:ext cx="12801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0 ~ n-1 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0706" y="4154256"/>
            <a:ext cx="158417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>
                <a:solidFill>
                  <a:srgbClr val="002060"/>
                </a:solidFill>
              </a:rPr>
              <a:t>num</a:t>
            </a:r>
            <a:r>
              <a:rPr lang="en-US" altLang="ko-KR" b="1" dirty="0">
                <a:solidFill>
                  <a:srgbClr val="002060"/>
                </a:solidFill>
              </a:rPr>
              <a:t>[20];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66690" y="4988002"/>
            <a:ext cx="2088232" cy="646986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num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배열 이름</a:t>
            </a:r>
            <a:endParaRPr lang="en-US" altLang="ko-KR" sz="1600" dirty="0" smtClean="0"/>
          </a:p>
          <a:p>
            <a:r>
              <a:rPr lang="en-US" altLang="ko-KR" sz="1600" dirty="0" smtClean="0"/>
              <a:t>[ ] – </a:t>
            </a:r>
            <a:r>
              <a:rPr lang="ko-KR" altLang="en-US" sz="1600" dirty="0" smtClean="0"/>
              <a:t>인덱스 연산자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5" idx="2"/>
          </p:cNvCxnSpPr>
          <p:nvPr/>
        </p:nvCxnSpPr>
        <p:spPr>
          <a:xfrm flipV="1">
            <a:off x="2402794" y="4562879"/>
            <a:ext cx="0" cy="4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6627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80728"/>
            <a:ext cx="6336704" cy="5300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순</a:t>
            </a:r>
            <a:r>
              <a:rPr lang="ko-KR" altLang="en-US" dirty="0"/>
              <a:t>위</a:t>
            </a:r>
            <a:r>
              <a:rPr lang="en-US" altLang="ko-KR" dirty="0" smtClean="0"/>
              <a:t>(rank)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1174237"/>
            <a:ext cx="5696243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800200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C00000"/>
                </a:solidFill>
              </a:rPr>
              <a:t>순위 정하기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44" y="1714502"/>
            <a:ext cx="259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rank </a:t>
            </a:r>
            <a:r>
              <a:rPr lang="ko-KR" altLang="en-US" sz="1600" dirty="0" smtClean="0"/>
              <a:t>배열에 초기값을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중첩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사용하여 행 단위로 값을 비교하여 </a:t>
            </a:r>
            <a:r>
              <a:rPr lang="ko-KR" altLang="en-US" sz="1600" dirty="0" err="1" smtClean="0"/>
              <a:t>뒤수가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앞수보다</a:t>
            </a:r>
            <a:r>
              <a:rPr lang="ko-KR" altLang="en-US" sz="1600" dirty="0" smtClean="0"/>
              <a:t> 크면 </a:t>
            </a:r>
            <a:r>
              <a:rPr lang="en-US" altLang="ko-KR" sz="1600" dirty="0" smtClean="0"/>
              <a:t>count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증가시킨다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09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80" y="1084582"/>
            <a:ext cx="4198984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980728"/>
            <a:ext cx="244827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요소의 정렬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528" y="1484784"/>
            <a:ext cx="316835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정렬</a:t>
            </a:r>
            <a:r>
              <a:rPr lang="en-US" altLang="ko-KR" sz="1600" b="1" dirty="0" smtClean="0"/>
              <a:t>(sort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자료를 크기 순서로 맞춰 일렬로 나열하는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사전은 단어를  가나다순  혹은 알파벳순으로 나열한 정렬의 좋은 예이다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버블 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선택정렬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방법이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96616" y="3861048"/>
            <a:ext cx="2880320" cy="1944216"/>
          </a:xfrm>
          <a:prstGeom prst="wedgeRoundRectCallout">
            <a:avLst>
              <a:gd name="adj1" fmla="val 58975"/>
              <a:gd name="adj2" fmla="val -3536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버블정렬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서로 인접한 두 원소를 검사하여 정렬하는 알고리즘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크기를 비교하여 서로 교환한다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9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알파벳 정렬하기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버블정렬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58" y="1463298"/>
            <a:ext cx="5184576" cy="47852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82" y="4581128"/>
            <a:ext cx="2347164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9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mtClean="0"/>
              <a:t>선택 정렬 방식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88637"/>
            <a:ext cx="6480720" cy="4502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6753200" y="2348880"/>
            <a:ext cx="2880320" cy="2520280"/>
          </a:xfrm>
          <a:prstGeom prst="wedgeRoundRectCallout">
            <a:avLst>
              <a:gd name="adj1" fmla="val -60884"/>
              <a:gd name="adj2" fmla="val -2144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선</a:t>
            </a:r>
            <a:r>
              <a:rPr lang="ko-KR" altLang="en-US" sz="1600" b="1" dirty="0"/>
              <a:t>택</a:t>
            </a:r>
            <a:r>
              <a:rPr lang="ko-KR" altLang="en-US" sz="1600" b="1" dirty="0" smtClean="0"/>
              <a:t>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위치를 이용하여 정렬하는 방법으로 </a:t>
            </a:r>
            <a:r>
              <a:rPr lang="ko-KR" altLang="en-US" sz="1600" dirty="0" err="1" smtClean="0"/>
              <a:t>첫위치</a:t>
            </a:r>
            <a:r>
              <a:rPr lang="en-US" altLang="ko-KR" sz="1600" dirty="0" smtClean="0"/>
              <a:t>(0</a:t>
            </a:r>
            <a:r>
              <a:rPr lang="ko-KR" altLang="en-US" sz="1600" dirty="0" err="1" smtClean="0"/>
              <a:t>번인덱스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최소로 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비교하여 자리바꿈을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 </a:t>
            </a:r>
            <a:r>
              <a:rPr lang="ko-KR" altLang="en-US" sz="1600" dirty="0" err="1" smtClean="0"/>
              <a:t>다음행은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번인덱스가</a:t>
            </a:r>
            <a:r>
              <a:rPr lang="ko-KR" altLang="en-US" sz="1600" dirty="0" smtClean="0"/>
              <a:t> 최소값 자리로 정하여 자리바꿈한다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0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선택 정렬 방식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검증 및 출력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9" y="1700808"/>
            <a:ext cx="555546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99" y="4221088"/>
            <a:ext cx="1728192" cy="32173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2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이상의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2640" y="2831449"/>
            <a:ext cx="3744416" cy="66955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[2][3]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80592" y="1724323"/>
            <a:ext cx="6624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/>
              <a:t> </a:t>
            </a:r>
            <a:r>
              <a:rPr lang="ko-KR" altLang="en-US" dirty="0" smtClean="0"/>
              <a:t>등 평면이나 공간을 구현할 때 많이 사용됨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이차원 배열의 선언과 구조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선언과 초기화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4797151"/>
            <a:ext cx="3744416" cy="648073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{{1, 2, 3},{4, 5, 6}}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62876"/>
              </p:ext>
            </p:extLst>
          </p:nvPr>
        </p:nvGraphicFramePr>
        <p:xfrm>
          <a:off x="5788688" y="2724726"/>
          <a:ext cx="288032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7467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523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2496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4679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7793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780907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3498"/>
              </p:ext>
            </p:extLst>
          </p:nvPr>
        </p:nvGraphicFramePr>
        <p:xfrm>
          <a:off x="5788688" y="4711388"/>
          <a:ext cx="2880321" cy="731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7467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2523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62496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774679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777793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0907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39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760640" cy="4128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39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 및 출력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99" y="1733871"/>
            <a:ext cx="4556506" cy="4359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19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453650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 실습 예제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아파트 세대 구현하기</a:t>
            </a:r>
            <a:endParaRPr lang="en-US" altLang="ko-KR" sz="18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0404"/>
              </p:ext>
            </p:extLst>
          </p:nvPr>
        </p:nvGraphicFramePr>
        <p:xfrm>
          <a:off x="632520" y="1988840"/>
          <a:ext cx="2880321" cy="1759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5, 1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4, 2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4, 3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3, 1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2, 1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2, 2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2, 3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2492896"/>
            <a:ext cx="5906797" cy="2983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0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7064"/>
            <a:ext cx="6239768" cy="573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 선언 및 자료 저장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①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 ]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 </a:t>
            </a:r>
            <a:r>
              <a:rPr lang="en-US" altLang="ko-KR" sz="1800" dirty="0" smtClean="0">
                <a:solidFill>
                  <a:srgbClr val="002060"/>
                </a:solidFill>
              </a:rPr>
              <a:t>=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개수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②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</a:t>
            </a:r>
            <a:r>
              <a:rPr lang="en-US" altLang="ko-KR" sz="1800" dirty="0" smtClean="0">
                <a:solidFill>
                  <a:srgbClr val="002060"/>
                </a:solidFill>
              </a:rPr>
              <a:t>[ ]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en-US" altLang="ko-KR" sz="1800" dirty="0">
                <a:solidFill>
                  <a:srgbClr val="002060"/>
                </a:solidFill>
              </a:rPr>
              <a:t>= </a:t>
            </a:r>
            <a:r>
              <a:rPr lang="en-US" altLang="ko-KR" sz="1800" b="1" dirty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>
                <a:solidFill>
                  <a:srgbClr val="002060"/>
                </a:solidFill>
              </a:rPr>
              <a:t>자료형</a:t>
            </a:r>
            <a:r>
              <a:rPr lang="en-US" altLang="ko-KR" sz="1800" b="1" dirty="0">
                <a:solidFill>
                  <a:srgbClr val="002060"/>
                </a:solidFill>
              </a:rPr>
              <a:t>[</a:t>
            </a:r>
            <a:r>
              <a:rPr lang="ko-KR" altLang="en-US" sz="1800" b="1" dirty="0">
                <a:solidFill>
                  <a:srgbClr val="002060"/>
                </a:solidFill>
              </a:rPr>
              <a:t>개수</a:t>
            </a:r>
            <a:r>
              <a:rPr lang="en-US" altLang="ko-KR" sz="1800" b="1" dirty="0">
                <a:solidFill>
                  <a:srgbClr val="002060"/>
                </a:solidFill>
              </a:rPr>
              <a:t>]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배열 길이</a:t>
            </a:r>
            <a:r>
              <a:rPr lang="en-US" altLang="ko-KR" sz="1800" dirty="0"/>
              <a:t>(length</a:t>
            </a:r>
            <a:r>
              <a:rPr lang="en-US" altLang="ko-KR" sz="1800" dirty="0" smtClean="0"/>
              <a:t>) - 10</a:t>
            </a:r>
            <a:r>
              <a:rPr lang="ko-KR" altLang="en-US" sz="1800" dirty="0" smtClean="0"/>
              <a:t>개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배열의 길이 </a:t>
            </a:r>
            <a:r>
              <a:rPr lang="en-US" altLang="ko-KR" sz="1800" dirty="0" smtClean="0">
                <a:solidFill>
                  <a:srgbClr val="002060"/>
                </a:solidFill>
              </a:rPr>
              <a:t>- </a:t>
            </a:r>
            <a:r>
              <a:rPr lang="en-US" altLang="ko-KR" sz="1800" b="1" dirty="0" err="1" smtClean="0">
                <a:solidFill>
                  <a:srgbClr val="002060"/>
                </a:solidFill>
              </a:rPr>
              <a:t>numbers.length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endParaRPr lang="en-US" altLang="ko-KR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07317"/>
              </p:ext>
            </p:extLst>
          </p:nvPr>
        </p:nvGraphicFramePr>
        <p:xfrm>
          <a:off x="1934727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93472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4593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4727" y="5013176"/>
            <a:ext cx="551121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8178" y="4687900"/>
            <a:ext cx="100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 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93373" y="4581128"/>
            <a:ext cx="0" cy="26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0711" y="4659523"/>
            <a:ext cx="88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34727" y="2708920"/>
            <a:ext cx="4386425" cy="576064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[ ] </a:t>
            </a:r>
            <a:r>
              <a:rPr lang="en-US" altLang="ko-KR" b="1" dirty="0" smtClean="0">
                <a:solidFill>
                  <a:srgbClr val="002060"/>
                </a:solidFill>
              </a:rPr>
              <a:t>numbers </a:t>
            </a:r>
            <a:r>
              <a:rPr lang="en-US" altLang="ko-KR" b="1" dirty="0">
                <a:solidFill>
                  <a:srgbClr val="002060"/>
                </a:solidFill>
              </a:rPr>
              <a:t>= </a:t>
            </a:r>
            <a:r>
              <a:rPr lang="en-US" altLang="ko-KR" b="1" dirty="0">
                <a:solidFill>
                  <a:srgbClr val="C00000"/>
                </a:solidFill>
              </a:rPr>
              <a:t>new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b="1" dirty="0" smtClean="0">
                <a:solidFill>
                  <a:srgbClr val="002060"/>
                </a:solidFill>
              </a:rPr>
              <a:t>[10]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8019" y="3668449"/>
            <a:ext cx="1205261" cy="408623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numbers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5764357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65" y="2780928"/>
            <a:ext cx="1368152" cy="14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1628800"/>
            <a:ext cx="1844200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5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04" y="1124744"/>
            <a:ext cx="77569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48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7962" y="1484784"/>
            <a:ext cx="274090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69" y="980727"/>
            <a:ext cx="4132407" cy="5224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9" y="3789040"/>
            <a:ext cx="2004234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2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국어와 수학 점수를 이용하여 합계와 평균을 구하세요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Score2DArray.java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71" y="3189041"/>
            <a:ext cx="2054651" cy="27121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3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532600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95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52" y="1484784"/>
            <a:ext cx="5868727" cy="3207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1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성적을 계산하는 프로그램을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2700586" cy="3547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1"/>
          <a:stretch/>
        </p:blipFill>
        <p:spPr>
          <a:xfrm>
            <a:off x="4251852" y="2780928"/>
            <a:ext cx="5244504" cy="12429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52" y="1052736"/>
            <a:ext cx="6296140" cy="51336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45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7204974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029815"/>
            <a:ext cx="50469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선언과 사용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59834"/>
            <a:ext cx="5029636" cy="4618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9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511892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문자열형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 생성 및 조회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출력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3" y="1700808"/>
            <a:ext cx="5857575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000403"/>
            <a:ext cx="331872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향상된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12640" y="2911962"/>
            <a:ext cx="6624736" cy="3109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[ ] numbers </a:t>
            </a:r>
            <a:r>
              <a:rPr lang="en-US" altLang="ko-KR" sz="1600" dirty="0">
                <a:latin typeface="+mn-ea"/>
              </a:rPr>
              <a:t>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for(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numbers) 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);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String[ ] </a:t>
            </a:r>
            <a:r>
              <a:rPr lang="en-US" altLang="ko-KR" sz="1600" dirty="0"/>
              <a:t>cars = {"Morning", "Sonata", "</a:t>
            </a:r>
            <a:r>
              <a:rPr lang="en-US" altLang="ko-KR" sz="1600" dirty="0" err="1"/>
              <a:t>Sportage</a:t>
            </a:r>
            <a:r>
              <a:rPr lang="en-US" altLang="ko-KR" sz="1600" dirty="0"/>
              <a:t>", "K7"};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for(String car : cars)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(car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}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01754" y="1700808"/>
            <a:ext cx="3455302" cy="954237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반복실행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532451"/>
            <a:ext cx="267065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36" y="3789040"/>
            <a:ext cx="1676545" cy="196613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990354"/>
            <a:ext cx="4968552" cy="5197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8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2491" y="991228"/>
            <a:ext cx="364276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디버깅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(Debugging)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531" y="1556792"/>
            <a:ext cx="303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브레이크 포인트 설정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80515" y="1967881"/>
            <a:ext cx="3600477" cy="1944216"/>
            <a:chOff x="997499" y="2230597"/>
            <a:chExt cx="4451579" cy="23204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35"/>
            <a:stretch/>
          </p:blipFill>
          <p:spPr>
            <a:xfrm>
              <a:off x="1094214" y="2230597"/>
              <a:ext cx="4354864" cy="23204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997499" y="2918150"/>
              <a:ext cx="445148" cy="434149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385048" y="1556792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② 디버그 실행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385048" y="2005093"/>
            <a:ext cx="3696216" cy="847843"/>
            <a:chOff x="5385048" y="2254631"/>
            <a:chExt cx="3696216" cy="8478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2254631"/>
              <a:ext cx="3696216" cy="84784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7473280" y="2420888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85048" y="299695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Step Over(</a:t>
            </a:r>
            <a:r>
              <a:rPr lang="ko-KR" altLang="en-US" sz="1600" dirty="0" smtClean="0"/>
              <a:t>단계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385048" y="3365346"/>
            <a:ext cx="3754554" cy="1760488"/>
            <a:chOff x="5385048" y="3756744"/>
            <a:chExt cx="3754554" cy="1760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3861048"/>
              <a:ext cx="3754554" cy="165618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7185248" y="3756744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457726"/>
            <a:ext cx="2952328" cy="184771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568624" y="407707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④</a:t>
            </a:r>
            <a:r>
              <a:rPr lang="ko-KR" altLang="en-US" sz="1600" dirty="0" smtClean="0"/>
              <a:t> 결과 확인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09184" y="3356992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85661" y="5301208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⑤ 디버깅 종료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2"/>
          </p:cNvCxnSpPr>
          <p:nvPr/>
        </p:nvCxnSpPr>
        <p:spPr>
          <a:xfrm flipV="1">
            <a:off x="6609184" y="3749328"/>
            <a:ext cx="216024" cy="155188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24744"/>
            <a:ext cx="32467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실수형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배열의 연산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7" y="1742796"/>
            <a:ext cx="4176464" cy="4286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5" y="3868558"/>
            <a:ext cx="1333625" cy="2161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74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898</Words>
  <Application>Microsoft Office PowerPoint</Application>
  <PresentationFormat>A4 용지(210x297mm)</PresentationFormat>
  <Paragraphs>243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배열(Array)</vt:lpstr>
      <vt:lpstr> 배열(Array]</vt:lpstr>
      <vt:lpstr> 배열 사용하기</vt:lpstr>
      <vt:lpstr> 배열(Array]</vt:lpstr>
      <vt:lpstr> 배열(Array]</vt:lpstr>
      <vt:lpstr> 향상된 for문과 배열</vt:lpstr>
      <vt:lpstr> 배열(Array]</vt:lpstr>
      <vt:lpstr> 배열(Array]</vt:lpstr>
      <vt:lpstr> 배열(Array]</vt:lpstr>
      <vt:lpstr> 배열(Array]</vt:lpstr>
      <vt:lpstr> 배열(Array]</vt:lpstr>
      <vt:lpstr>  배열 실습 예제</vt:lpstr>
      <vt:lpstr> 배열 복사하기</vt:lpstr>
      <vt:lpstr> 배열 복사하기</vt:lpstr>
      <vt:lpstr> 배열 복사하기</vt:lpstr>
      <vt:lpstr>  메서드로 배열 전달</vt:lpstr>
      <vt:lpstr>  최대값 찾기</vt:lpstr>
      <vt:lpstr>  배열을 이용한 성적 처리 프로그램</vt:lpstr>
      <vt:lpstr>  배열을 이용한 성적 처리 프로그램</vt:lpstr>
      <vt:lpstr>  배열을 이용한 성적 처리 프로그램</vt:lpstr>
      <vt:lpstr>  순위(rank)</vt:lpstr>
      <vt:lpstr>  정렬(Sort)</vt:lpstr>
      <vt:lpstr>  정렬(Sort)</vt:lpstr>
      <vt:lpstr>  정렬(Sort)</vt:lpstr>
      <vt:lpstr>  정렬(Sort)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439</cp:revision>
  <dcterms:created xsi:type="dcterms:W3CDTF">2019-03-04T02:36:55Z</dcterms:created>
  <dcterms:modified xsi:type="dcterms:W3CDTF">2023-05-18T22:56:23Z</dcterms:modified>
</cp:coreProperties>
</file>