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64" r:id="rId3"/>
    <p:sldId id="345" r:id="rId4"/>
    <p:sldId id="346" r:id="rId5"/>
    <p:sldId id="353" r:id="rId6"/>
    <p:sldId id="376" r:id="rId7"/>
    <p:sldId id="358" r:id="rId8"/>
    <p:sldId id="436" r:id="rId9"/>
    <p:sldId id="357" r:id="rId10"/>
    <p:sldId id="404" r:id="rId11"/>
    <p:sldId id="406" r:id="rId12"/>
    <p:sldId id="381" r:id="rId13"/>
    <p:sldId id="427" r:id="rId14"/>
    <p:sldId id="324" r:id="rId15"/>
    <p:sldId id="383" r:id="rId16"/>
    <p:sldId id="385" r:id="rId17"/>
    <p:sldId id="387" r:id="rId18"/>
    <p:sldId id="440" r:id="rId19"/>
    <p:sldId id="386" r:id="rId20"/>
    <p:sldId id="421" r:id="rId21"/>
    <p:sldId id="416" r:id="rId22"/>
    <p:sldId id="428" r:id="rId23"/>
    <p:sldId id="429" r:id="rId24"/>
    <p:sldId id="412" r:id="rId25"/>
    <p:sldId id="446" r:id="rId26"/>
    <p:sldId id="447" r:id="rId27"/>
    <p:sldId id="441" r:id="rId28"/>
    <p:sldId id="442" r:id="rId29"/>
    <p:sldId id="443" r:id="rId30"/>
    <p:sldId id="444" r:id="rId31"/>
    <p:sldId id="445" r:id="rId32"/>
    <p:sldId id="369" r:id="rId33"/>
    <p:sldId id="370" r:id="rId34"/>
    <p:sldId id="413" r:id="rId35"/>
    <p:sldId id="414" r:id="rId36"/>
    <p:sldId id="415" r:id="rId37"/>
    <p:sldId id="423" r:id="rId38"/>
    <p:sldId id="424" r:id="rId39"/>
    <p:sldId id="425" r:id="rId40"/>
    <p:sldId id="426" r:id="rId41"/>
    <p:sldId id="433" r:id="rId42"/>
    <p:sldId id="434" r:id="rId43"/>
    <p:sldId id="43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68" d="100"/>
          <a:sy n="68" d="100"/>
        </p:scale>
        <p:origin x="984" y="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(Form)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6969224" y="3861048"/>
            <a:ext cx="1584176" cy="20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12776"/>
            <a:ext cx="5646507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3"/>
          <a:stretch/>
        </p:blipFill>
        <p:spPr>
          <a:xfrm>
            <a:off x="1856656" y="3655266"/>
            <a:ext cx="6333465" cy="2952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0" y="2267740"/>
            <a:ext cx="2887624" cy="450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/>
          <a:stretch/>
        </p:blipFill>
        <p:spPr>
          <a:xfrm>
            <a:off x="5451240" y="1767254"/>
            <a:ext cx="3078747" cy="4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로그인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1830" y="17273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9265"/>
            <a:ext cx="3109230" cy="195088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59733"/>
            <a:ext cx="2749189" cy="22175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0" y="2291581"/>
            <a:ext cx="4890768" cy="3380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041232" y="1214970"/>
            <a:ext cx="2304256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처리 페이지</a:t>
            </a:r>
            <a:endParaRPr lang="en-US" altLang="ko-KR" sz="1600" dirty="0" smtClean="0"/>
          </a:p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의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비번이 일치하는지 확인 처리</a:t>
            </a:r>
            <a:endParaRPr lang="en-US" altLang="ko-KR" sz="1600" dirty="0" smtClean="0"/>
          </a:p>
          <a:p>
            <a:r>
              <a:rPr lang="en-US" altLang="ko-KR" sz="1600" dirty="0" smtClean="0"/>
              <a:t>Python - </a:t>
            </a:r>
            <a:r>
              <a:rPr lang="ko-KR" altLang="en-US" sz="1600" dirty="0" smtClean="0"/>
              <a:t>장고프레임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086844" y="1863042"/>
            <a:ext cx="954388" cy="689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2600" y="1839130"/>
            <a:ext cx="770485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radio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개의 항목만 선택 가능,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속성의 값이 같아야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checkbox – </a:t>
            </a:r>
            <a:r>
              <a:rPr lang="ko-KR" altLang="en-US" dirty="0" smtClean="0"/>
              <a:t>여러 개의 항목 선택 가능</a:t>
            </a: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86" y="2974577"/>
            <a:ext cx="4671465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6576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radio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&amp; checkbox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705027"/>
            <a:ext cx="699558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8112" y="1272242"/>
            <a:ext cx="7905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fieldSet</a:t>
            </a:r>
            <a:r>
              <a:rPr lang="en-US" altLang="ko-KR" b="1" dirty="0" smtClean="0">
                <a:solidFill>
                  <a:srgbClr val="C00000"/>
                </a:solidFill>
              </a:rPr>
              <a:t>&gt;, &lt;legend&gt; </a:t>
            </a:r>
            <a:r>
              <a:rPr lang="ko-KR" altLang="en-US" dirty="0" smtClean="0">
                <a:solidFill>
                  <a:srgbClr val="C00000"/>
                </a:solidFill>
              </a:rPr>
              <a:t>태그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폼 요소 그룹으로 묶기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태그는 폼의 요소들을 하나의 영역으로 묶어 외곽선을 그려주고</a:t>
            </a:r>
            <a:r>
              <a:rPr lang="en-US" altLang="ko-KR" sz="1600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&lt;legend&gt;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태그로 묶은 그룹에 제목을 붙여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9224" y="2924944"/>
            <a:ext cx="2088231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adio-check.html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5661248"/>
            <a:ext cx="5044877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41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날짜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시간 표시하기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39" y="2016787"/>
            <a:ext cx="3140051" cy="3422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088895"/>
            <a:ext cx="4575782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47764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date.html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576" y="1290826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날짜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 – date, time </a:t>
            </a:r>
          </a:p>
        </p:txBody>
      </p:sp>
    </p:spTree>
    <p:extLst>
      <p:ext uri="{BB962C8B-B14F-4D97-AF65-F5344CB8AC3E}">
        <p14:creationId xmlns:p14="http://schemas.microsoft.com/office/powerpoint/2010/main" val="1837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여러 줄 입력하는 텍스트 영역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1196752"/>
            <a:ext cx="7185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textarea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여러 줄 입력하는 텍스트 영역 만들기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폼에서 여러 줄의 텍스트를 </a:t>
            </a:r>
            <a:r>
              <a:rPr lang="ko-KR" altLang="en-US" sz="1600" dirty="0" err="1" smtClean="0"/>
              <a:t>입력할때</a:t>
            </a:r>
            <a:r>
              <a:rPr lang="ko-KR" altLang="en-US" sz="1600" dirty="0" smtClean="0"/>
              <a:t> 사용하는 폼이다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cols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몇 글자를 쓸지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rows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화면에 몇 줄을 </a:t>
            </a:r>
            <a:r>
              <a:rPr lang="ko-KR" altLang="en-US" sz="1600" dirty="0" smtClean="0"/>
              <a:t>표시할 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Placeholder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힌트 안내문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5552077" cy="1656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742109"/>
            <a:ext cx="6805250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49835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textarea.html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235368"/>
            <a:ext cx="81213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&lt;select&gt; ~&lt;option&gt;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여러 데이터를 나열해 표시하고 선택하는 태그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28664" y="2276872"/>
            <a:ext cx="3024336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&lt;select&gt;</a:t>
            </a:r>
          </a:p>
          <a:p>
            <a:r>
              <a:rPr lang="en-US" altLang="ko-KR" sz="1600" dirty="0" smtClean="0"/>
              <a:t>  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1&lt;/option&gt;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2&lt;/</a:t>
            </a:r>
            <a:r>
              <a:rPr lang="en-US" altLang="ko-KR" sz="1600" dirty="0"/>
              <a:t>option&gt;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3&lt;/</a:t>
            </a:r>
            <a:r>
              <a:rPr lang="en-US" altLang="ko-KR" sz="1600" dirty="0"/>
              <a:t>option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&lt;/select&gt;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861048"/>
            <a:ext cx="4608512" cy="24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02660"/>
            <a:ext cx="6214503" cy="5156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13574" y="155679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7096" y="17156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m</a:t>
            </a:r>
            <a:r>
              <a:rPr lang="en-US" altLang="ko-KR" sz="1600" dirty="0" smtClean="0">
                <a:solidFill>
                  <a:srgbClr val="C00000"/>
                </a:solidFill>
              </a:rPr>
              <a:t>ajor.css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4" y="1412776"/>
            <a:ext cx="4061812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67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9" y="2340759"/>
            <a:ext cx="6395985" cy="3904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기타 다양한 폼 요소들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&lt;meter&gt;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값이 차지하는 크기 표시하기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 디스크 사용량이나 투표율처럼 지정된 범위 내에서 해당 값이 어느 정도 차지하고 있는지를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84" y="2501424"/>
            <a:ext cx="2309434" cy="189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0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916832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(form)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628800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&lt;input&gt;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태그의 다양한 속성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29309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다양한 태그 알아보기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400506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파일 첨부 버튼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&lt;input type=“file”&gt;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파일을 첨부할 때 사용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61048"/>
            <a:ext cx="5832648" cy="27527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50751"/>
            <a:ext cx="4248472" cy="18217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927865"/>
            <a:ext cx="2791392" cy="24703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42" y="5165916"/>
            <a:ext cx="3399962" cy="128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7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238368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&lt;input type=“hidden” name=“</a:t>
            </a:r>
            <a:r>
              <a:rPr lang="ko-KR" altLang="en-US" b="1" dirty="0" smtClean="0"/>
              <a:t>필드 이름</a:t>
            </a:r>
            <a:r>
              <a:rPr lang="en-US" altLang="ko-KR" b="1" dirty="0" smtClean="0"/>
              <a:t>” value=“</a:t>
            </a:r>
            <a:r>
              <a:rPr lang="ko-KR" altLang="en-US" b="1" dirty="0" smtClean="0"/>
              <a:t>서버로 넘길 값</a:t>
            </a:r>
            <a:r>
              <a:rPr lang="en-US" altLang="ko-KR" b="1" dirty="0" smtClean="0"/>
              <a:t>”&gt;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86765"/>
            <a:ext cx="3406435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5373216"/>
            <a:ext cx="7155801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5169024" y="5289277"/>
            <a:ext cx="3528392" cy="6784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13" y="2464850"/>
            <a:ext cx="6213816" cy="3592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8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284984"/>
            <a:ext cx="6736664" cy="26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27573"/>
            <a:ext cx="4724578" cy="1586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81" y="1669976"/>
            <a:ext cx="3672408" cy="133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529064" y="2204864"/>
            <a:ext cx="295309" cy="13050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1" y="4036292"/>
            <a:ext cx="7703738" cy="2388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177136" y="6001584"/>
            <a:ext cx="144016" cy="235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버튼 만들기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608" y="1628800"/>
            <a:ext cx="748883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&lt;button&gt;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&lt;/button&gt; : submit </a:t>
            </a:r>
            <a:r>
              <a:rPr lang="ko-KR" altLang="en-US" sz="1600" dirty="0" smtClean="0"/>
              <a:t>처럼 서버 페이지로의 전송기능은 없고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사용하여 주로 자바스크립트 함수와 함께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type </a:t>
            </a:r>
            <a:r>
              <a:rPr lang="ko-KR" altLang="en-US" sz="1600" dirty="0" smtClean="0"/>
              <a:t>속성에 </a:t>
            </a:r>
            <a:r>
              <a:rPr lang="en-US" altLang="ko-KR" sz="1600" dirty="0" smtClean="0"/>
              <a:t>submit</a:t>
            </a:r>
            <a:r>
              <a:rPr lang="ko-KR" altLang="en-US" sz="1600" dirty="0" smtClean="0"/>
              <a:t>을 명시하면 서버 페이지 전송이 가능함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8784" y="6237312"/>
            <a:ext cx="394548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자바스크립트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open()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59387"/>
            <a:ext cx="5628625" cy="1223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버튼 만들기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21602"/>
            <a:ext cx="8059651" cy="411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12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스타일 속성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898136"/>
            <a:ext cx="4359018" cy="4549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9" y="2204864"/>
            <a:ext cx="2324038" cy="792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</a:t>
            </a:r>
            <a:r>
              <a:rPr lang="ko-KR" altLang="en-US" sz="2800" dirty="0"/>
              <a:t>품</a:t>
            </a:r>
            <a:r>
              <a:rPr lang="ko-KR" altLang="en-US" sz="2800" dirty="0" smtClean="0"/>
              <a:t> 주문서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87" y="1196752"/>
            <a:ext cx="5024647" cy="55053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3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44052"/>
            <a:ext cx="6270663" cy="5353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14768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63290"/>
            <a:ext cx="4638549" cy="5472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15567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31" y="2153920"/>
            <a:ext cx="385424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</a:t>
            </a:r>
            <a:r>
              <a:rPr lang="en-US" altLang="ko-KR" sz="2800" dirty="0" smtClean="0"/>
              <a:t>(Form)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520" y="1268760"/>
            <a:ext cx="86409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b="1" dirty="0" smtClean="0"/>
              <a:t>웹에서 만나는 폼</a:t>
            </a:r>
            <a:r>
              <a:rPr lang="en-US" altLang="ko-KR" sz="2000" b="1" dirty="0" smtClean="0"/>
              <a:t>(form)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폼은 사용자가 웹 브라우저를 통해 입력한 데이터를 웹 서버로 전송하는 양식이다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 입력한 사용자 정보를 처리하는 것은 </a:t>
            </a:r>
            <a:r>
              <a:rPr lang="en-US" altLang="ko-KR" sz="1600" dirty="0" smtClean="0"/>
              <a:t>Python, Java(JSP), PHP</a:t>
            </a:r>
            <a:r>
              <a:rPr lang="ko-KR" altLang="en-US" sz="1600" dirty="0" smtClean="0"/>
              <a:t>과 같은 </a:t>
            </a:r>
            <a:r>
              <a:rPr lang="ko-KR" altLang="en-US" sz="1600" dirty="0" err="1" smtClean="0"/>
              <a:t>서버측</a:t>
            </a:r>
            <a:r>
              <a:rPr lang="ko-KR" altLang="en-US" sz="1600" dirty="0" smtClean="0"/>
              <a:t> 웹 프로그래밍 언어이다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62" y="3105526"/>
            <a:ext cx="736229" cy="1073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20" y="3068960"/>
            <a:ext cx="1265391" cy="118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4087" y="4276138"/>
            <a:ext cx="174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(Server)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1961" y="417884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(Client)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3064" y="322127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폼 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1276" y="3919873"/>
            <a:ext cx="162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응답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웹 페이지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63064" y="3605800"/>
            <a:ext cx="1712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263064" y="3837758"/>
            <a:ext cx="1712388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44" y="4788586"/>
            <a:ext cx="287071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94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268760"/>
            <a:ext cx="47057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4608" y="1988840"/>
            <a:ext cx="6192688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파일은 </a:t>
            </a:r>
            <a:r>
              <a:rPr lang="en-US" altLang="ko-KR" sz="1600" dirty="0" smtClean="0"/>
              <a:t>front.html</a:t>
            </a:r>
            <a:r>
              <a:rPr lang="ko-KR" altLang="en-US" sz="1600" dirty="0" smtClean="0"/>
              <a:t>로 만드세요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css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파일은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폴더 하위에 </a:t>
            </a:r>
            <a:r>
              <a:rPr lang="en-US" altLang="ko-KR" sz="1600" dirty="0" smtClean="0"/>
              <a:t>style.css</a:t>
            </a:r>
            <a:r>
              <a:rPr lang="ko-KR" altLang="en-US" sz="1600" dirty="0" smtClean="0"/>
              <a:t>로 만드세요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영역에 너비 속성은 </a:t>
            </a:r>
            <a:r>
              <a:rPr lang="en-US" altLang="ko-KR" sz="1600" dirty="0" smtClean="0"/>
              <a:t>520px</a:t>
            </a:r>
            <a:r>
              <a:rPr lang="ko-KR" altLang="en-US" sz="1600" dirty="0" smtClean="0"/>
              <a:t>을 적용하세요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테두리는 </a:t>
            </a:r>
            <a:r>
              <a:rPr lang="en-US" altLang="ko-KR" sz="1600" dirty="0" smtClean="0"/>
              <a:t>1px</a:t>
            </a:r>
            <a:r>
              <a:rPr lang="ko-KR" altLang="en-US" sz="1600" dirty="0" smtClean="0"/>
              <a:t>을 적용하세요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/>
              <a:t>제목은 적절한 크기의 태그를 사용하세요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개인정보와 지원분야는 목록 태그를 사용하세요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0593" y="1403484"/>
            <a:ext cx="38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작업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87" y="3573016"/>
            <a:ext cx="5860288" cy="21185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24744"/>
            <a:ext cx="732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autofocus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 커서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폼의 요소 중에서 원하는 곳에 마우스 커서를 표시할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0080" y="2064330"/>
            <a:ext cx="848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placeholder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힌트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텍스트를 입력할 때 도움이 되도록 입력란에는 적당한 힌트 내용을 표시하고 있다가 그 필드를 클릭하면 내용이 사라지도록 만들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58242" y="4365104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autofocus – </a:t>
            </a:r>
            <a:r>
              <a:rPr lang="ko-KR" altLang="en-US" sz="1600" dirty="0" smtClean="0"/>
              <a:t>입력 커서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584848" y="4523651"/>
            <a:ext cx="1861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7096" y="5502701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laceholder – </a:t>
            </a:r>
            <a:r>
              <a:rPr lang="ko-KR" altLang="en-US" sz="1600" dirty="0" smtClean="0"/>
              <a:t>힌트 표시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808181" y="5456286"/>
            <a:ext cx="1008915" cy="235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20785" r="29632" b="54118"/>
          <a:stretch/>
        </p:blipFill>
        <p:spPr bwMode="auto">
          <a:xfrm>
            <a:off x="1928664" y="3945368"/>
            <a:ext cx="5020236" cy="17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01602" y="4259227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읽기 전용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697630" y="4400138"/>
            <a:ext cx="900100" cy="4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225" y="5479306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required – </a:t>
            </a:r>
            <a:r>
              <a:rPr lang="ko-KR" altLang="en-US" sz="1600" dirty="0" smtClean="0"/>
              <a:t>필수 필드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241032" y="5128454"/>
            <a:ext cx="720081" cy="316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521" y="1230779"/>
            <a:ext cx="848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readonly</a:t>
            </a:r>
            <a:r>
              <a:rPr lang="ko-KR" altLang="en-US" sz="2000" b="1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읽기 전용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</a:t>
            </a:r>
            <a:r>
              <a:rPr lang="ko-KR" altLang="en-US" sz="1600" dirty="0" smtClean="0"/>
              <a:t>용자가 입력하지 못하고 읽게만 만들 수도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1521" y="2198741"/>
            <a:ext cx="84813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required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필수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내용을 폼에 입력한 후 </a:t>
            </a:r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버튼을 클릭하면 폼을 서버로 전송하는데 이때 필수 필드에 필요한 내용이 모두 채워졌는지 검사해야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필수적으로 입력해야 하는 내용에는 </a:t>
            </a:r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속성을 지정해 필수 필드로 만든다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1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5674"/>
            <a:ext cx="5785476" cy="4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88" y="1268760"/>
            <a:ext cx="6088908" cy="48467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177136" y="1728791"/>
            <a:ext cx="2376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required.html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/>
          <a:stretch/>
        </p:blipFill>
        <p:spPr>
          <a:xfrm>
            <a:off x="848544" y="1261019"/>
            <a:ext cx="7455135" cy="402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260522"/>
            <a:ext cx="3456384" cy="2908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165071" y="4077072"/>
            <a:ext cx="144015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hipping.css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19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55" y="1196752"/>
            <a:ext cx="5395428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42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5926134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ignup.html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43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39397"/>
            <a:ext cx="5544616" cy="5396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17554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&lt;form&gt;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태그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&lt;form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속성 값</a:t>
            </a:r>
            <a:r>
              <a:rPr lang="en-US" altLang="ko-KR" sz="1600" dirty="0" smtClean="0"/>
              <a:t>“&gt;</a:t>
            </a:r>
            <a:r>
              <a:rPr lang="ko-KR" altLang="en-US" sz="1600" dirty="0" smtClean="0"/>
              <a:t>여러 폼 요소 </a:t>
            </a:r>
            <a:r>
              <a:rPr lang="en-US" altLang="ko-KR" sz="1600" dirty="0" smtClean="0"/>
              <a:t>&lt;/form&gt;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몇 가지 속성을 통해 사용자가 입력한 자료들을 </a:t>
            </a:r>
            <a:r>
              <a:rPr lang="ko-KR" altLang="en-US" sz="1600" dirty="0" err="1" smtClean="0"/>
              <a:t>서버쪽으로</a:t>
            </a:r>
            <a:r>
              <a:rPr lang="ko-KR" altLang="en-US" sz="1600" dirty="0" smtClean="0"/>
              <a:t> 넘기는데 이용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4080"/>
              </p:ext>
            </p:extLst>
          </p:nvPr>
        </p:nvGraphicFramePr>
        <p:xfrm>
          <a:off x="1352600" y="2544688"/>
          <a:ext cx="7776864" cy="20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get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주소 표시줄에 사용자가 입력한 내용이 그대로 드러난다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88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post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사용자가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입력한 내용이 드러나지 않는다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보안이 필요한 경우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폼의 이름을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&lt;form&gt; </a:t>
                      </a:r>
                      <a:r>
                        <a:rPr lang="ko-KR" altLang="en-US" sz="1600" dirty="0" smtClean="0"/>
                        <a:t>태그 안의 내용들을 처리해 줄 서버 상의 경로를 지정한다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689512"/>
            <a:ext cx="5688632" cy="183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1453" y="5635030"/>
            <a:ext cx="6145883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56792"/>
            <a:ext cx="8232986" cy="3906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signup.css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33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4168501" cy="4801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99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403807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</a:t>
            </a:r>
            <a:r>
              <a:rPr lang="en-US" altLang="ko-KR" sz="1600" dirty="0" smtClean="0"/>
              <a:t>ain.html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17866" y="3429000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19" y="4005064"/>
            <a:ext cx="2217612" cy="1821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2212057"/>
            <a:ext cx="8116318" cy="5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6656" y="141277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notice.css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57224"/>
            <a:ext cx="44352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196752"/>
            <a:ext cx="7833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 </a:t>
            </a:r>
            <a:r>
              <a:rPr lang="ko-KR" altLang="en-US" sz="1600" dirty="0" smtClean="0"/>
              <a:t>속성 값에 따라 함께 사용할 수 있는 속성들도 달라진다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번 사용된 폼 요소를 구분하기 위해 사용하는 것이 </a:t>
            </a:r>
            <a:r>
              <a:rPr lang="en-US" altLang="ko-KR" sz="1600" dirty="0"/>
              <a:t>id</a:t>
            </a:r>
            <a:r>
              <a:rPr lang="ko-KR" altLang="en-US" sz="1600" dirty="0"/>
              <a:t>속성이다</a:t>
            </a:r>
            <a:r>
              <a:rPr lang="en-US" altLang="ko-KR" sz="1600" dirty="0" smtClean="0"/>
              <a:t>..</a:t>
            </a:r>
            <a:endParaRPr lang="en-US" altLang="ko-KR" sz="16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97881"/>
              </p:ext>
            </p:extLst>
          </p:nvPr>
        </p:nvGraphicFramePr>
        <p:xfrm>
          <a:off x="1443405" y="3068960"/>
          <a:ext cx="7626052" cy="3099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text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 줄짜리 텍스트를 입력할 수 있는 텍스트 상자를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password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비밀번호를 입력할 수 있는 필드를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submit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 입력 내용을 서버로 전송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reset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입력 내용 전부 삭제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search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검색 상자 만들기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email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 @ </a:t>
                      </a:r>
                      <a:r>
                        <a:rPr lang="ko-KR" altLang="en-US" sz="1600" baseline="0" dirty="0" smtClean="0"/>
                        <a:t>문자가 들어가 있는지 체크해준다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2128" y="2492896"/>
            <a:ext cx="3368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태그의 </a:t>
            </a:r>
            <a:r>
              <a:rPr lang="en-US" altLang="ko-KR" b="1" dirty="0" smtClean="0">
                <a:solidFill>
                  <a:srgbClr val="C00000"/>
                </a:solidFill>
              </a:rPr>
              <a:t>type </a:t>
            </a:r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81416"/>
              </p:ext>
            </p:extLst>
          </p:nvPr>
        </p:nvGraphicFramePr>
        <p:xfrm>
          <a:off x="1215380" y="1371195"/>
          <a:ext cx="7626052" cy="429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tel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입력한 정보가 전화번호라는 사실을 인식</a:t>
                      </a:r>
                      <a:endParaRPr lang="en-US" altLang="ko-KR" sz="16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radio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여러 항목 중 하나만 선택 가능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checkbox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여러 항목 중 다중 선택 가능함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파일을 </a:t>
                      </a:r>
                      <a:r>
                        <a:rPr lang="ko-KR" altLang="en-US" sz="1600" dirty="0" err="1" smtClean="0"/>
                        <a:t>첨부할때</a:t>
                      </a:r>
                      <a:r>
                        <a:rPr lang="ko-KR" altLang="en-US" sz="1600" baseline="0" dirty="0" smtClean="0"/>
                        <a:t> 사용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button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submit</a:t>
                      </a:r>
                      <a:r>
                        <a:rPr lang="ko-KR" altLang="en-US" sz="1600" dirty="0" smtClean="0"/>
                        <a:t>과 차이가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주로 자바스크립트 함수를 넣을 때 사용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 입력 필드</a:t>
                      </a:r>
                      <a:r>
                        <a:rPr lang="en-US" altLang="ko-KR" sz="1600" dirty="0" smtClean="0"/>
                        <a:t>(value, min, max, step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range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(value, min, max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date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0" dirty="0" smtClean="0"/>
                        <a:t>type=“date” , type=“month” , type=“week”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날짜 표시하기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6955" y="22846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search.html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011783"/>
            <a:ext cx="2995364" cy="5531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&lt;form&gt;</a:t>
            </a:r>
            <a:r>
              <a:rPr lang="ko-KR" altLang="en-US" sz="1600" dirty="0" smtClean="0"/>
              <a:t>태그에서 </a:t>
            </a:r>
            <a:r>
              <a:rPr lang="en-US" altLang="ko-KR" sz="1600" dirty="0" smtClean="0"/>
              <a:t>action=“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지정했기 때문에 내용을 입력하고 검색버튼을 누르면 그 값이 웹 서버에 있는 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전송되어 검색이 처리된다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4608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smtClean="0">
                <a:solidFill>
                  <a:srgbClr val="C00000"/>
                </a:solidFill>
              </a:rPr>
              <a:t>검색 폼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835471"/>
            <a:ext cx="5637461" cy="1601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9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9487" y="1844824"/>
            <a:ext cx="59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 내용이 표시됨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05" y="4566720"/>
            <a:ext cx="4968459" cy="1659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1726" y="5707810"/>
            <a:ext cx="893871" cy="37457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0632" y="3814271"/>
            <a:ext cx="64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입력한 내용이 표시되지 않음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64" y="2329463"/>
            <a:ext cx="4618120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23064" y="2262464"/>
            <a:ext cx="1296144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1" y="4188621"/>
            <a:ext cx="3261643" cy="342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7646" y="4198112"/>
            <a:ext cx="233134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입력하고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요청하면 주소표시줄에 나타나지 않음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6576" y="1290826"/>
            <a:ext cx="388843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C00000"/>
                </a:solidFill>
              </a:rPr>
              <a:t>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ethod - get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>
                <a:solidFill>
                  <a:srgbClr val="C00000"/>
                </a:solidFill>
              </a:rPr>
              <a:t>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ost </a:t>
            </a:r>
          </a:p>
        </p:txBody>
      </p:sp>
    </p:spTree>
    <p:extLst>
      <p:ext uri="{BB962C8B-B14F-4D97-AF65-F5344CB8AC3E}">
        <p14:creationId xmlns:p14="http://schemas.microsoft.com/office/powerpoint/2010/main" val="2980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24944"/>
            <a:ext cx="2651990" cy="19661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&lt;label&gt;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262951"/>
            <a:ext cx="7545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&lt;label&gt; </a:t>
            </a:r>
            <a:r>
              <a:rPr lang="ko-KR" altLang="en-US" sz="2000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창 옆에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처럼 붙여 놓은 텍스트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스마트 폰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화면이 작은 기기에서 라디오 버튼이나 체크박스 부분을 정확히 터치하는 것이 어려울 때 사용하면 더욱 유용하다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544" y="3588611"/>
            <a:ext cx="87207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레이</a:t>
            </a:r>
            <a:r>
              <a:rPr lang="ko-KR" altLang="en-US" sz="1600"/>
              <a:t>블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1720618" y="3775897"/>
            <a:ext cx="602214" cy="227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</p:cNvCxnSpPr>
          <p:nvPr/>
        </p:nvCxnSpPr>
        <p:spPr>
          <a:xfrm flipV="1">
            <a:off x="1720618" y="3623594"/>
            <a:ext cx="602214" cy="15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477100"/>
            <a:ext cx="4085622" cy="2827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089594" y="29249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1153</Words>
  <Application>Microsoft Office PowerPoint</Application>
  <PresentationFormat>A4 용지(210x297mm)</PresentationFormat>
  <Paragraphs>230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휴먼엑스포</vt:lpstr>
      <vt:lpstr>Arial</vt:lpstr>
      <vt:lpstr>Wingdings</vt:lpstr>
      <vt:lpstr>Office 테마</vt:lpstr>
      <vt:lpstr>7강. 폼(Form)</vt:lpstr>
      <vt:lpstr>    목 차</vt:lpstr>
      <vt:lpstr>폼(Form) 만들기</vt:lpstr>
      <vt:lpstr>폼 만들기</vt:lpstr>
      <vt:lpstr>사용자 입력을 위한 &lt;input&gt; 태그</vt:lpstr>
      <vt:lpstr>사용자 입력을 위한 &lt;input&gt; 태그</vt:lpstr>
      <vt:lpstr>폼 만들기</vt:lpstr>
      <vt:lpstr>폼 만들기</vt:lpstr>
      <vt:lpstr>&lt;label&gt; 태그</vt:lpstr>
      <vt:lpstr>폼 만들기</vt:lpstr>
      <vt:lpstr>로그인 폼 만들기</vt:lpstr>
      <vt:lpstr>사용자 입력을 위한 &lt;input&gt; 태그</vt:lpstr>
      <vt:lpstr>사용자 입력을 위한 &lt;input&gt; 태그</vt:lpstr>
      <vt:lpstr>날짜/시간 표시하기</vt:lpstr>
      <vt:lpstr>여러 줄 입력하는 텍스트 영역</vt:lpstr>
      <vt:lpstr>여러 데이터 나열해 표시하기</vt:lpstr>
      <vt:lpstr>여러 데이터 나열해 표시하기</vt:lpstr>
      <vt:lpstr>여러 데이터 나열해 표시하기</vt:lpstr>
      <vt:lpstr>기타 다양한 폼 요소들</vt:lpstr>
      <vt:lpstr>파일 첨부 버튼</vt:lpstr>
      <vt:lpstr>hidden으로 서버에 보내기</vt:lpstr>
      <vt:lpstr>hidden으로 서버에 보내기</vt:lpstr>
      <vt:lpstr>hidden으로 서버에 보내기</vt:lpstr>
      <vt:lpstr>버튼 &lt;button&gt; 태그</vt:lpstr>
      <vt:lpstr>버튼 &lt;button&gt; 태그</vt:lpstr>
      <vt:lpstr>버튼 &lt;button&gt; 태그</vt:lpstr>
      <vt:lpstr>상품 주문서 만들기</vt:lpstr>
      <vt:lpstr>상품 주문서 만들기</vt:lpstr>
      <vt:lpstr>상품 주문서 만들기</vt:lpstr>
      <vt:lpstr>실습 예제</vt:lpstr>
      <vt:lpstr>실습 예제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회원 가입 폼 만들기</vt:lpstr>
      <vt:lpstr>회원 가입 폼 만들기</vt:lpstr>
      <vt:lpstr>회원 가입 폼 만들기</vt:lpstr>
      <vt:lpstr>회원 가입 폼 만들기</vt:lpstr>
      <vt:lpstr>공지 사항 창 만들기</vt:lpstr>
      <vt:lpstr>공지 사항 창 만들기</vt:lpstr>
      <vt:lpstr>공지 사항 창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479</cp:revision>
  <dcterms:created xsi:type="dcterms:W3CDTF">2019-03-04T02:36:55Z</dcterms:created>
  <dcterms:modified xsi:type="dcterms:W3CDTF">2023-03-27T06:36:01Z</dcterms:modified>
</cp:coreProperties>
</file>