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256" r:id="rId2"/>
    <p:sldId id="299" r:id="rId3"/>
    <p:sldId id="300" r:id="rId4"/>
    <p:sldId id="317" r:id="rId5"/>
    <p:sldId id="318" r:id="rId6"/>
    <p:sldId id="319" r:id="rId7"/>
    <p:sldId id="324" r:id="rId8"/>
    <p:sldId id="302" r:id="rId9"/>
    <p:sldId id="320" r:id="rId10"/>
    <p:sldId id="303" r:id="rId11"/>
    <p:sldId id="321" r:id="rId12"/>
    <p:sldId id="304" r:id="rId13"/>
    <p:sldId id="305" r:id="rId14"/>
    <p:sldId id="322" r:id="rId15"/>
    <p:sldId id="306" r:id="rId16"/>
    <p:sldId id="325" r:id="rId17"/>
    <p:sldId id="323" r:id="rId18"/>
    <p:sldId id="326" r:id="rId19"/>
    <p:sldId id="327" r:id="rId20"/>
    <p:sldId id="343" r:id="rId21"/>
    <p:sldId id="328" r:id="rId22"/>
    <p:sldId id="338" r:id="rId23"/>
    <p:sldId id="339" r:id="rId24"/>
    <p:sldId id="340" r:id="rId25"/>
    <p:sldId id="329" r:id="rId26"/>
    <p:sldId id="330" r:id="rId27"/>
    <p:sldId id="331" r:id="rId28"/>
    <p:sldId id="332" r:id="rId29"/>
    <p:sldId id="344" r:id="rId30"/>
    <p:sldId id="345" r:id="rId31"/>
    <p:sldId id="341" r:id="rId32"/>
    <p:sldId id="342" r:id="rId33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277" y="-8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369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369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369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369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369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369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="" xmlns:a16="http://schemas.microsoft.com/office/drawing/2014/main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="" xmlns:a16="http://schemas.microsoft.com/office/drawing/2014/main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="" xmlns:a16="http://schemas.microsoft.com/office/drawing/2014/main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 userDrawn="1"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7200800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dirty="0">
                <a:solidFill>
                  <a:schemeClr val="tx1"/>
                </a:solidFill>
              </a:rPr>
              <a:t>3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. MTV 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패턴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템플릿으로 질문 목록 페이지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8544" y="1340768"/>
            <a:ext cx="4536504" cy="4675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템플릿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(template)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태그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073237"/>
              </p:ext>
            </p:extLst>
          </p:nvPr>
        </p:nvGraphicFramePr>
        <p:xfrm>
          <a:off x="920552" y="2065476"/>
          <a:ext cx="8352928" cy="2880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0440"/>
                <a:gridCol w="4392488"/>
              </a:tblGrid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템플릿 태그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설 명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/>
                        <a:t>{% if</a:t>
                      </a:r>
                      <a:r>
                        <a:rPr lang="ko-KR" altLang="en-US" sz="1800" b="1" dirty="0" smtClean="0"/>
                        <a:t> </a:t>
                      </a:r>
                      <a:r>
                        <a:rPr lang="en-US" altLang="ko-KR" sz="1800" b="1" dirty="0" err="1" smtClean="0"/>
                        <a:t>question_list</a:t>
                      </a:r>
                      <a:r>
                        <a:rPr lang="en-US" altLang="ko-KR" sz="1800" b="1" dirty="0" smtClean="0"/>
                        <a:t> %}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question_list</a:t>
                      </a:r>
                      <a:r>
                        <a:rPr lang="ko-KR" altLang="en-US" sz="1800" dirty="0" smtClean="0"/>
                        <a:t>가 있다면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err="1" smtClean="0"/>
                        <a:t>조건문</a:t>
                      </a:r>
                      <a:r>
                        <a:rPr lang="en-US" altLang="ko-KR" sz="1800" dirty="0" smtClean="0"/>
                        <a:t>)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/>
                        <a:t>{% for</a:t>
                      </a:r>
                      <a:r>
                        <a:rPr lang="en-US" altLang="ko-KR" sz="1800" b="1" baseline="0" dirty="0" smtClean="0"/>
                        <a:t> question in </a:t>
                      </a:r>
                      <a:r>
                        <a:rPr lang="en-US" altLang="ko-KR" sz="1800" b="1" baseline="0" dirty="0" err="1" smtClean="0"/>
                        <a:t>question_list</a:t>
                      </a:r>
                      <a:r>
                        <a:rPr lang="en-US" altLang="ko-KR" sz="1800" b="1" baseline="0" dirty="0" smtClean="0"/>
                        <a:t> </a:t>
                      </a:r>
                      <a:r>
                        <a:rPr lang="en-US" altLang="ko-KR" sz="1800" b="1" dirty="0" smtClean="0"/>
                        <a:t>%}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question_list</a:t>
                      </a:r>
                      <a:r>
                        <a:rPr lang="ko-KR" altLang="en-US" sz="1800" dirty="0" smtClean="0"/>
                        <a:t>를 반복하면 순차적으로 </a:t>
                      </a:r>
                      <a:endParaRPr lang="en-US" altLang="ko-KR" sz="1800" dirty="0" smtClean="0"/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question</a:t>
                      </a:r>
                      <a:r>
                        <a:rPr lang="ko-KR" altLang="en-US" sz="1800" dirty="0" smtClean="0"/>
                        <a:t>에 대입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err="1" smtClean="0"/>
                        <a:t>반복문</a:t>
                      </a:r>
                      <a:r>
                        <a:rPr lang="en-US" altLang="ko-KR" sz="1800" dirty="0" smtClean="0"/>
                        <a:t>)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/>
                        <a:t>{{ question.id }}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 question </a:t>
                      </a:r>
                      <a:r>
                        <a:rPr lang="ko-KR" altLang="en-US" sz="1800" dirty="0" smtClean="0"/>
                        <a:t>객체의 </a:t>
                      </a:r>
                      <a:r>
                        <a:rPr lang="en-US" altLang="ko-KR" sz="1800" dirty="0" smtClean="0"/>
                        <a:t>id </a:t>
                      </a:r>
                      <a:r>
                        <a:rPr lang="ko-KR" altLang="en-US" sz="1800" dirty="0" smtClean="0"/>
                        <a:t>출력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err="1" smtClean="0"/>
                        <a:t>출력문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/>
                        <a:t>{{ </a:t>
                      </a:r>
                      <a:r>
                        <a:rPr lang="en-US" altLang="ko-KR" sz="1800" b="1" dirty="0" err="1" smtClean="0"/>
                        <a:t>question.subject</a:t>
                      </a:r>
                      <a:r>
                        <a:rPr lang="en-US" altLang="ko-KR" sz="1800" b="1" dirty="0" smtClean="0"/>
                        <a:t> }}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question </a:t>
                      </a:r>
                      <a:r>
                        <a:rPr lang="ko-KR" altLang="en-US" sz="1800" dirty="0" smtClean="0"/>
                        <a:t>객체의 </a:t>
                      </a:r>
                      <a:r>
                        <a:rPr lang="en-US" altLang="ko-KR" sz="1800" dirty="0" smtClean="0"/>
                        <a:t>subject </a:t>
                      </a:r>
                      <a:r>
                        <a:rPr lang="ko-KR" altLang="en-US" sz="1800" dirty="0" smtClean="0"/>
                        <a:t>출력</a:t>
                      </a:r>
                      <a:endParaRPr lang="en-US" altLang="ko-KR" sz="18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42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템플릿으로 질문 목록 페이지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64568" y="1336993"/>
            <a:ext cx="727280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6"/>
            </a:pPr>
            <a:r>
              <a:rPr lang="en-US" altLang="ko-KR" dirty="0" err="1"/>
              <a:t>s</a:t>
            </a:r>
            <a:r>
              <a:rPr lang="en-US" altLang="ko-KR" dirty="0" err="1" smtClean="0"/>
              <a:t>hortcouts</a:t>
            </a:r>
            <a:r>
              <a:rPr lang="en-US" altLang="ko-KR" dirty="0" smtClean="0"/>
              <a:t> render() : </a:t>
            </a:r>
            <a:r>
              <a:rPr lang="ko-KR" altLang="en-US" dirty="0" smtClean="0"/>
              <a:t>축약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r>
              <a:rPr lang="en-US" altLang="ko-KR" dirty="0"/>
              <a:t> </a:t>
            </a:r>
            <a:r>
              <a:rPr lang="en-US" altLang="ko-KR" dirty="0" smtClean="0"/>
              <a:t>– poll/views.py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467" y="2099996"/>
            <a:ext cx="6569010" cy="22252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598096" y="4437112"/>
            <a:ext cx="2304256" cy="37457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1" dirty="0" err="1" smtClean="0"/>
              <a:t>Question.objects.all</a:t>
            </a:r>
            <a:r>
              <a:rPr lang="en-US" altLang="ko-KR" sz="1600" b="1" dirty="0" smtClean="0"/>
              <a:t>()</a:t>
            </a:r>
            <a:endParaRPr lang="ko-KR" altLang="en-US" sz="1600" b="1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6969224" y="3645025"/>
            <a:ext cx="576064" cy="792087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68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질문 상세 </a:t>
            </a:r>
            <a:r>
              <a:rPr lang="ko-KR" altLang="en-US" dirty="0"/>
              <a:t>페이지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2560" y="1196752"/>
            <a:ext cx="4536504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설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상세 페이지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08584" y="1763231"/>
            <a:ext cx="676875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d</a:t>
            </a:r>
            <a:r>
              <a:rPr lang="en-US" altLang="ko-KR" dirty="0" smtClean="0"/>
              <a:t>etail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URL </a:t>
            </a:r>
            <a:r>
              <a:rPr lang="ko-KR" altLang="en-US" dirty="0" err="1" smtClean="0"/>
              <a:t>매핑하기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pybo/urls.py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568624" y="2420888"/>
            <a:ext cx="6336704" cy="23083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from </a:t>
            </a:r>
            <a:r>
              <a:rPr lang="en-US" altLang="ko-KR" sz="1600" dirty="0" err="1" smtClean="0"/>
              <a:t>django.urls</a:t>
            </a:r>
            <a:r>
              <a:rPr lang="en-US" altLang="ko-KR" sz="1600" dirty="0" smtClean="0"/>
              <a:t> import path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from </a:t>
            </a:r>
            <a:r>
              <a:rPr lang="en-US" altLang="ko-KR" sz="1600" dirty="0" err="1" smtClean="0"/>
              <a:t>pybo</a:t>
            </a:r>
            <a:r>
              <a:rPr lang="en-US" altLang="ko-KR" sz="1600" dirty="0" smtClean="0"/>
              <a:t> import views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u</a:t>
            </a:r>
            <a:r>
              <a:rPr lang="en-US" altLang="ko-KR" sz="1600" dirty="0" err="1" smtClean="0"/>
              <a:t>rlpatterns</a:t>
            </a:r>
            <a:r>
              <a:rPr lang="en-US" altLang="ko-KR" sz="1600" dirty="0" smtClean="0"/>
              <a:t> = [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C00000"/>
                </a:solidFill>
              </a:rPr>
              <a:t>    </a:t>
            </a:r>
            <a:r>
              <a:rPr lang="en-US" altLang="ko-KR" sz="1600" dirty="0" smtClean="0"/>
              <a:t>path(‘’, </a:t>
            </a:r>
            <a:r>
              <a:rPr lang="en-US" altLang="ko-KR" sz="1600" dirty="0" err="1" smtClean="0"/>
              <a:t>views.index</a:t>
            </a:r>
            <a:r>
              <a:rPr lang="en-US" altLang="ko-KR" sz="1600" dirty="0" smtClean="0"/>
              <a:t>),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path(‘&lt;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int:question_id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&gt;/’, 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views.detail</a:t>
            </a:r>
            <a:r>
              <a:rPr lang="en-US" altLang="ko-KR" sz="1600" b="1" dirty="0">
                <a:solidFill>
                  <a:srgbClr val="C00000"/>
                </a:solidFill>
              </a:rPr>
              <a:t>, name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=‘detail'),</a:t>
            </a:r>
            <a:endParaRPr lang="en-US" altLang="ko-KR" sz="16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3482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질문 상세 </a:t>
            </a:r>
            <a:r>
              <a:rPr lang="ko-KR" altLang="en-US" dirty="0"/>
              <a:t>페이지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2560" y="1196752"/>
            <a:ext cx="4536504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설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상세 페이지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97293" y="1763230"/>
            <a:ext cx="482453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2. detail </a:t>
            </a:r>
            <a:r>
              <a:rPr lang="ko-KR" altLang="en-US" dirty="0" smtClean="0"/>
              <a:t>함수 구현 </a:t>
            </a:r>
            <a:r>
              <a:rPr lang="en-US" altLang="ko-KR" dirty="0" smtClean="0"/>
              <a:t>– poll/views.py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959" y="2487847"/>
            <a:ext cx="6439458" cy="188230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5706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질문 상세 </a:t>
            </a:r>
            <a:r>
              <a:rPr lang="ko-KR" altLang="en-US" dirty="0"/>
              <a:t>페이지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2560" y="1196752"/>
            <a:ext cx="4536504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설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상세 페이지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97293" y="1763230"/>
            <a:ext cx="482453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3. poll/detail.html </a:t>
            </a:r>
            <a:r>
              <a:rPr lang="ko-KR" altLang="en-US" dirty="0" smtClean="0"/>
              <a:t>작성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2407365"/>
            <a:ext cx="5258256" cy="199661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318" y="4653136"/>
            <a:ext cx="3894158" cy="10135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6706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/>
              <a:t>오류 화면 처리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2560" y="1196752"/>
            <a:ext cx="4536504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오류 화면 처리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97292" y="1763230"/>
            <a:ext cx="7732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존재하지 않는 페이지에 접속하면 오류 대신 </a:t>
            </a:r>
            <a:r>
              <a:rPr lang="en-US" altLang="ko-KR" dirty="0" smtClean="0"/>
              <a:t>404 </a:t>
            </a:r>
            <a:r>
              <a:rPr lang="ko-KR" altLang="en-US" dirty="0" smtClean="0"/>
              <a:t>페이지를 출력함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get_object_or_404()</a:t>
            </a:r>
            <a:r>
              <a:rPr lang="ko-KR" altLang="en-US" dirty="0"/>
              <a:t> </a:t>
            </a:r>
            <a:r>
              <a:rPr lang="en-US" altLang="ko-KR" dirty="0" smtClean="0"/>
              <a:t>– poll/views.py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40632" y="2886830"/>
            <a:ext cx="2986338" cy="17774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193" y="3255822"/>
            <a:ext cx="2955085" cy="1241992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4808984" y="3674283"/>
            <a:ext cx="576064" cy="20253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537176" y="2560243"/>
            <a:ext cx="1937102" cy="65317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200</a:t>
            </a:r>
            <a:r>
              <a:rPr lang="ko-KR" altLang="en-US" sz="1600" dirty="0" smtClean="0"/>
              <a:t>은 성공</a:t>
            </a:r>
            <a:endParaRPr lang="en-US" altLang="ko-KR" sz="1600" dirty="0" smtClean="0"/>
          </a:p>
          <a:p>
            <a:r>
              <a:rPr lang="en-US" altLang="ko-KR" sz="1600" dirty="0" smtClean="0"/>
              <a:t>500</a:t>
            </a:r>
            <a:r>
              <a:rPr lang="ko-KR" altLang="en-US" sz="1600" dirty="0" smtClean="0"/>
              <a:t>은 코드 오류</a:t>
            </a:r>
            <a:endParaRPr lang="ko-KR" altLang="en-US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454" y="4725144"/>
            <a:ext cx="5972103" cy="18529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4961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설문 투표하기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1620876"/>
            <a:ext cx="3436918" cy="12040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6" y="2924944"/>
            <a:ext cx="4239977" cy="21412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684" y="4581128"/>
            <a:ext cx="4752528" cy="14964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2933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URL </a:t>
            </a:r>
            <a:r>
              <a:rPr lang="ko-KR" altLang="en-US" dirty="0" smtClean="0"/>
              <a:t>네임 스페이스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2560" y="1318524"/>
            <a:ext cx="4896544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URL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별칭 사용하기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&gt;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네임 스페이스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52600" y="1894588"/>
            <a:ext cx="71287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dirty="0" smtClean="0"/>
              <a:t>템플릿에서 </a:t>
            </a:r>
            <a:r>
              <a:rPr lang="en-US" altLang="ko-KR" dirty="0" smtClean="0"/>
              <a:t> URL </a:t>
            </a:r>
            <a:r>
              <a:rPr lang="ko-KR" altLang="en-US" dirty="0" smtClean="0"/>
              <a:t>네임 스페이스 사용하기 </a:t>
            </a:r>
            <a:r>
              <a:rPr lang="en-US" altLang="ko-KR" dirty="0" smtClean="0"/>
              <a:t>– poll/index.html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2489042"/>
            <a:ext cx="6078642" cy="36501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7510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설문 투표하기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20552" y="1268760"/>
            <a:ext cx="712879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투표 양</a:t>
            </a:r>
            <a:r>
              <a:rPr lang="ko-KR" altLang="en-US" dirty="0"/>
              <a:t>식</a:t>
            </a:r>
            <a:r>
              <a:rPr lang="ko-KR" altLang="en-US" dirty="0" smtClean="0"/>
              <a:t> 만들기 </a:t>
            </a:r>
            <a:r>
              <a:rPr lang="en-US" altLang="ko-KR" dirty="0" smtClean="0"/>
              <a:t>– poll/detail.html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352" y="1813587"/>
            <a:ext cx="7455296" cy="43306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4953000" y="5085184"/>
            <a:ext cx="4536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>
                <a:solidFill>
                  <a:srgbClr val="C00000"/>
                </a:solidFill>
              </a:rPr>
              <a:t>forloop.counter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 – for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문의 순서로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1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부터 표시 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85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설문 투표하기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20552" y="1318524"/>
            <a:ext cx="712879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dirty="0" smtClean="0"/>
              <a:t>URL </a:t>
            </a:r>
            <a:r>
              <a:rPr lang="ko-KR" altLang="en-US" dirty="0" err="1" smtClean="0"/>
              <a:t>매핑</a:t>
            </a:r>
            <a:r>
              <a:rPr lang="ko-KR" altLang="en-US" dirty="0" smtClean="0"/>
              <a:t> 추가하기 </a:t>
            </a:r>
            <a:r>
              <a:rPr lang="en-US" altLang="ko-KR" dirty="0" smtClean="0"/>
              <a:t>– poll/urls.py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52600" y="2060848"/>
            <a:ext cx="6480720" cy="156966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urlpatterns</a:t>
            </a:r>
            <a:r>
              <a:rPr lang="en-US" altLang="ko-KR" sz="1600" dirty="0"/>
              <a:t> = </a:t>
            </a:r>
            <a:r>
              <a:rPr lang="en-US" altLang="ko-KR" sz="1600" dirty="0" smtClean="0"/>
              <a:t>[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…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path</a:t>
            </a:r>
            <a:r>
              <a:rPr lang="en-US" altLang="ko-KR" sz="1600" b="1" dirty="0">
                <a:solidFill>
                  <a:srgbClr val="C00000"/>
                </a:solidFill>
              </a:rPr>
              <a:t>('&lt;</a:t>
            </a:r>
            <a:r>
              <a:rPr lang="en-US" altLang="ko-KR" sz="1600" b="1" dirty="0" err="1">
                <a:solidFill>
                  <a:srgbClr val="C00000"/>
                </a:solidFill>
              </a:rPr>
              <a:t>int:question_id</a:t>
            </a:r>
            <a:r>
              <a:rPr lang="en-US" altLang="ko-KR" sz="1600" b="1" dirty="0">
                <a:solidFill>
                  <a:srgbClr val="C00000"/>
                </a:solidFill>
              </a:rPr>
              <a:t>&gt;/vote/', </a:t>
            </a:r>
            <a:r>
              <a:rPr lang="en-US" altLang="ko-KR" sz="1600" b="1" dirty="0" err="1">
                <a:solidFill>
                  <a:srgbClr val="C00000"/>
                </a:solidFill>
              </a:rPr>
              <a:t>views.vote</a:t>
            </a:r>
            <a:r>
              <a:rPr lang="en-US" altLang="ko-KR" sz="1600" b="1" dirty="0">
                <a:solidFill>
                  <a:srgbClr val="C00000"/>
                </a:solidFill>
              </a:rPr>
              <a:t>, name='vote'),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]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14200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dirty="0" smtClean="0"/>
              <a:t>목 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79566" y="1772816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url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과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view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424608" y="1484784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779567" y="4581128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답변 등록 페이지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424608" y="4293096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779567" y="3140968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템플릿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(template)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424608" y="2852936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1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설문 투표하기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20552" y="1318524"/>
            <a:ext cx="712879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dirty="0" err="1" smtClean="0"/>
              <a:t>csrf_token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 없는 경우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244" y="2060848"/>
            <a:ext cx="6599492" cy="20118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5445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설문 투표하기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20552" y="1318524"/>
            <a:ext cx="712879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dirty="0" smtClean="0"/>
              <a:t>vote </a:t>
            </a:r>
            <a:r>
              <a:rPr lang="ko-KR" altLang="en-US" dirty="0" smtClean="0"/>
              <a:t>함수 정의하기 </a:t>
            </a:r>
            <a:r>
              <a:rPr lang="en-US" altLang="ko-KR" dirty="0" smtClean="0"/>
              <a:t>– poll/views.py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1916831"/>
            <a:ext cx="8763760" cy="39322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0916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설문 투표하기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20552" y="1318524"/>
            <a:ext cx="712879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dirty="0" smtClean="0"/>
              <a:t>vote </a:t>
            </a:r>
            <a:r>
              <a:rPr lang="ko-KR" altLang="en-US" dirty="0" smtClean="0"/>
              <a:t>함수 정의하기 </a:t>
            </a:r>
            <a:r>
              <a:rPr lang="en-US" altLang="ko-KR" dirty="0" smtClean="0"/>
              <a:t>– poll/views.py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20552" y="1929021"/>
            <a:ext cx="8208912" cy="40318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request.POST</a:t>
            </a:r>
            <a:r>
              <a:rPr lang="en-US" altLang="ko-KR" sz="1600" dirty="0"/>
              <a:t> </a:t>
            </a:r>
            <a:r>
              <a:rPr lang="ko-KR" altLang="en-US" sz="1600" dirty="0"/>
              <a:t>는 키로 전송된 자료에 접근할 수 있도록 해주는 사전과 같은 객체입니다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이 경우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request.POST</a:t>
            </a:r>
            <a:r>
              <a:rPr lang="en-US" altLang="ko-KR" sz="1600" dirty="0"/>
              <a:t>['choice'] </a:t>
            </a:r>
            <a:r>
              <a:rPr lang="ko-KR" altLang="en-US" sz="1600" dirty="0"/>
              <a:t>는 선택된 설문의 </a:t>
            </a:r>
            <a:r>
              <a:rPr lang="en-US" altLang="ko-KR" sz="1600" dirty="0"/>
              <a:t>ID</a:t>
            </a:r>
            <a:r>
              <a:rPr lang="ko-KR" altLang="en-US" sz="1600" dirty="0"/>
              <a:t>를 문자열로 반환합니다</a:t>
            </a:r>
            <a:r>
              <a:rPr lang="en-US" altLang="ko-KR" sz="1600" dirty="0"/>
              <a:t>. </a:t>
            </a:r>
          </a:p>
          <a:p>
            <a:r>
              <a:rPr lang="en-US" altLang="ko-KR" sz="1600" dirty="0" err="1"/>
              <a:t>request.POST</a:t>
            </a:r>
            <a:r>
              <a:rPr lang="en-US" altLang="ko-KR" sz="1600" dirty="0"/>
              <a:t> </a:t>
            </a:r>
            <a:r>
              <a:rPr lang="ko-KR" altLang="en-US" sz="1600" dirty="0"/>
              <a:t>의 값은 항상 문자열들입니다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Django</a:t>
            </a:r>
            <a:r>
              <a:rPr lang="ko-KR" altLang="en-US" sz="1600" dirty="0"/>
              <a:t>는 같은 방법으로 </a:t>
            </a:r>
            <a:r>
              <a:rPr lang="en-US" altLang="ko-KR" sz="1600" dirty="0"/>
              <a:t>GET </a:t>
            </a:r>
            <a:r>
              <a:rPr lang="ko-KR" altLang="en-US" sz="1600" dirty="0"/>
              <a:t>자료에 접근하기 위해 </a:t>
            </a:r>
            <a:r>
              <a:rPr lang="en-US" altLang="ko-KR" sz="1600" dirty="0" err="1"/>
              <a:t>request.GET</a:t>
            </a:r>
            <a:r>
              <a:rPr lang="en-US" altLang="ko-KR" sz="1600" dirty="0"/>
              <a:t> </a:t>
            </a:r>
            <a:r>
              <a:rPr lang="ko-KR" altLang="en-US" sz="1600" dirty="0"/>
              <a:t>를 </a:t>
            </a:r>
            <a:r>
              <a:rPr lang="ko-KR" altLang="en-US" sz="1600" dirty="0" smtClean="0"/>
              <a:t>제공합니다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  <a:p>
            <a:r>
              <a:rPr lang="ko-KR" altLang="en-US" sz="1600" dirty="0"/>
              <a:t>그러나 </a:t>
            </a:r>
            <a:r>
              <a:rPr lang="en-US" altLang="ko-KR" sz="1600" dirty="0"/>
              <a:t>POST </a:t>
            </a:r>
            <a:r>
              <a:rPr lang="ko-KR" altLang="en-US" sz="1600" dirty="0"/>
              <a:t>요청을 통해서만 자료가 </a:t>
            </a:r>
            <a:r>
              <a:rPr lang="ko-KR" altLang="en-US" sz="1600" dirty="0" err="1"/>
              <a:t>수정되게하기</a:t>
            </a:r>
            <a:r>
              <a:rPr lang="ko-KR" altLang="en-US" sz="1600" dirty="0"/>
              <a:t> 위해서</a:t>
            </a:r>
            <a:r>
              <a:rPr lang="en-US" altLang="ko-KR" sz="1600" dirty="0"/>
              <a:t>, </a:t>
            </a:r>
            <a:r>
              <a:rPr lang="ko-KR" altLang="en-US" sz="1600" dirty="0"/>
              <a:t>명시적으로 코드에 </a:t>
            </a:r>
            <a:r>
              <a:rPr lang="en-US" altLang="ko-KR" sz="1600" dirty="0" err="1"/>
              <a:t>request.POST</a:t>
            </a:r>
            <a:r>
              <a:rPr lang="en-US" altLang="ko-KR" sz="1600" dirty="0"/>
              <a:t> </a:t>
            </a:r>
            <a:r>
              <a:rPr lang="ko-KR" altLang="en-US" sz="1600" dirty="0"/>
              <a:t>를 사용하고 있습니다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만약 </a:t>
            </a:r>
            <a:r>
              <a:rPr lang="en-US" altLang="ko-KR" sz="1600" dirty="0"/>
              <a:t>POST </a:t>
            </a:r>
            <a:r>
              <a:rPr lang="ko-KR" altLang="en-US" sz="1600" dirty="0"/>
              <a:t>자료에 </a:t>
            </a:r>
            <a:r>
              <a:rPr lang="en-US" altLang="ko-KR" sz="1600" dirty="0"/>
              <a:t>choice </a:t>
            </a:r>
            <a:r>
              <a:rPr lang="ko-KR" altLang="en-US" sz="1600" dirty="0"/>
              <a:t>가 없으면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request.POST</a:t>
            </a:r>
            <a:r>
              <a:rPr lang="en-US" altLang="ko-KR" sz="1600" dirty="0"/>
              <a:t>['choice'] </a:t>
            </a:r>
            <a:r>
              <a:rPr lang="ko-KR" altLang="en-US" sz="1600" dirty="0"/>
              <a:t>는 </a:t>
            </a:r>
            <a:r>
              <a:rPr lang="en-US" altLang="ko-KR" sz="1600" dirty="0" err="1"/>
              <a:t>KeyError</a:t>
            </a:r>
            <a:r>
              <a:rPr lang="en-US" altLang="ko-KR" sz="1600" dirty="0"/>
              <a:t> </a:t>
            </a:r>
            <a:r>
              <a:rPr lang="ko-KR" altLang="en-US" sz="1600" dirty="0"/>
              <a:t>가 일어납니다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위의 코드는 </a:t>
            </a:r>
            <a:r>
              <a:rPr lang="en-US" altLang="ko-KR" sz="1600" dirty="0" err="1"/>
              <a:t>KeyError</a:t>
            </a:r>
            <a:r>
              <a:rPr lang="en-US" altLang="ko-KR" sz="1600" dirty="0"/>
              <a:t> </a:t>
            </a:r>
            <a:r>
              <a:rPr lang="ko-KR" altLang="en-US" sz="1600" dirty="0"/>
              <a:t>를 체크하고</a:t>
            </a:r>
            <a:r>
              <a:rPr lang="en-US" altLang="ko-KR" sz="1600" dirty="0"/>
              <a:t>, choice</a:t>
            </a:r>
            <a:r>
              <a:rPr lang="ko-KR" altLang="en-US" sz="1600" dirty="0"/>
              <a:t>가 주어지지 않은 경우에는 에러 메시지와 함께 설문조사 폼을 </a:t>
            </a:r>
            <a:r>
              <a:rPr lang="ko-KR" altLang="en-US" sz="1600" dirty="0" err="1"/>
              <a:t>다시보여줍니다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설문지의 수가 증가한 이후에</a:t>
            </a:r>
            <a:r>
              <a:rPr lang="en-US" altLang="ko-KR" sz="1600" dirty="0"/>
              <a:t>, </a:t>
            </a:r>
            <a:r>
              <a:rPr lang="ko-KR" altLang="en-US" sz="1600" dirty="0"/>
              <a:t>코드는 일반 </a:t>
            </a:r>
            <a:r>
              <a:rPr lang="en-US" altLang="ko-KR" sz="1600" dirty="0" err="1"/>
              <a:t>HttpResponse</a:t>
            </a:r>
            <a:r>
              <a:rPr lang="en-US" altLang="ko-KR" sz="1600" dirty="0"/>
              <a:t> </a:t>
            </a:r>
            <a:r>
              <a:rPr lang="ko-KR" altLang="en-US" sz="1600" dirty="0"/>
              <a:t>가 아닌 </a:t>
            </a:r>
            <a:r>
              <a:rPr lang="en-US" altLang="ko-KR" sz="1600" dirty="0" err="1"/>
              <a:t>HttpResponseRedirect</a:t>
            </a:r>
            <a:r>
              <a:rPr lang="en-US" altLang="ko-KR" sz="1600" dirty="0"/>
              <a:t> </a:t>
            </a:r>
            <a:r>
              <a:rPr lang="ko-KR" altLang="en-US" sz="1600" dirty="0"/>
              <a:t>를 반환하고</a:t>
            </a:r>
            <a:r>
              <a:rPr lang="en-US" altLang="ko-KR" sz="1600" dirty="0"/>
              <a:t>, </a:t>
            </a:r>
          </a:p>
          <a:p>
            <a:r>
              <a:rPr lang="en-US" altLang="ko-KR" sz="1600" dirty="0" err="1"/>
              <a:t>HttpResponseRedirect</a:t>
            </a:r>
            <a:r>
              <a:rPr lang="en-US" altLang="ko-KR" sz="1600" dirty="0"/>
              <a:t> </a:t>
            </a:r>
            <a:r>
              <a:rPr lang="ko-KR" altLang="en-US" sz="1600" dirty="0"/>
              <a:t>는 하나의 인수를 받습니다</a:t>
            </a:r>
            <a:r>
              <a:rPr lang="en-US" altLang="ko-KR" sz="1600" dirty="0"/>
              <a:t>: </a:t>
            </a:r>
            <a:r>
              <a:rPr lang="ko-KR" altLang="en-US" sz="1600" dirty="0"/>
              <a:t>그 인수는 사용자가 재전송될 </a:t>
            </a:r>
            <a:r>
              <a:rPr lang="en-US" altLang="ko-KR" sz="1600" dirty="0"/>
              <a:t>URL 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6692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설문 투표하기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20552" y="1318524"/>
            <a:ext cx="712879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 smtClean="0"/>
              <a:t>HttpResponseRedirect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클래스</a:t>
            </a:r>
            <a:endParaRPr lang="en-US" altLang="ko-KR" b="1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941513" y="1916832"/>
            <a:ext cx="8208912" cy="25545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 smtClean="0"/>
              <a:t>HttpResponseRedirect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생성</a:t>
            </a:r>
            <a:r>
              <a:rPr lang="ko-KR" altLang="en-US" sz="1600" dirty="0" err="1"/>
              <a:t>자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안에서 </a:t>
            </a:r>
            <a:r>
              <a:rPr lang="en-US" altLang="ko-KR" sz="1600" dirty="0"/>
              <a:t>reverse() </a:t>
            </a:r>
            <a:r>
              <a:rPr lang="ko-KR" altLang="en-US" sz="1600" dirty="0"/>
              <a:t>함수를 사용하고 있습니다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이 함수는 </a:t>
            </a:r>
            <a:r>
              <a:rPr lang="ko-KR" altLang="en-US" sz="1600" dirty="0" err="1"/>
              <a:t>뷰</a:t>
            </a:r>
            <a:r>
              <a:rPr lang="ko-KR" altLang="en-US" sz="1600" dirty="0"/>
              <a:t> 함수에서 </a:t>
            </a:r>
            <a:r>
              <a:rPr lang="en-US" altLang="ko-KR" sz="1600" dirty="0"/>
              <a:t>URL</a:t>
            </a:r>
            <a:r>
              <a:rPr lang="ko-KR" altLang="en-US" sz="1600" dirty="0"/>
              <a:t>을 </a:t>
            </a:r>
            <a:r>
              <a:rPr lang="ko-KR" altLang="en-US" sz="1600" dirty="0" err="1"/>
              <a:t>하드코딩하지</a:t>
            </a:r>
            <a:r>
              <a:rPr lang="ko-KR" altLang="en-US" sz="1600" dirty="0"/>
              <a:t> 않도록 도와줍니다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제어를 전달하기 원하는 </a:t>
            </a:r>
            <a:r>
              <a:rPr lang="ko-KR" altLang="en-US" sz="1600" dirty="0" err="1"/>
              <a:t>뷰의</a:t>
            </a:r>
            <a:r>
              <a:rPr lang="ko-KR" altLang="en-US" sz="1600" dirty="0"/>
              <a:t> 이름을</a:t>
            </a:r>
            <a:r>
              <a:rPr lang="en-US" altLang="ko-KR" sz="1600" dirty="0"/>
              <a:t>, URL</a:t>
            </a:r>
            <a:r>
              <a:rPr lang="ko-KR" altLang="en-US" sz="1600" dirty="0"/>
              <a:t>패턴의 변수부분을 조합해서 해당 </a:t>
            </a:r>
            <a:r>
              <a:rPr lang="ko-KR" altLang="en-US" sz="1600" dirty="0" err="1"/>
              <a:t>뷰를</a:t>
            </a:r>
            <a:r>
              <a:rPr lang="ko-KR" altLang="en-US" sz="1600" dirty="0"/>
              <a:t> 가리킵니다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 smtClean="0"/>
              <a:t>이 </a:t>
            </a:r>
            <a:r>
              <a:rPr lang="en-US" altLang="ko-KR" sz="1600" dirty="0"/>
              <a:t>reverse() </a:t>
            </a:r>
            <a:r>
              <a:rPr lang="ko-KR" altLang="en-US" sz="1600" dirty="0"/>
              <a:t>호출은 아래와 같은 문자열을 반환할 것입니다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'/polls/3/results/'</a:t>
            </a:r>
          </a:p>
          <a:p>
            <a:r>
              <a:rPr lang="ko-KR" altLang="en-US" sz="1600" dirty="0"/>
              <a:t>여기서 </a:t>
            </a:r>
            <a:r>
              <a:rPr lang="en-US" altLang="ko-KR" sz="1600" dirty="0"/>
              <a:t>3 </a:t>
            </a:r>
            <a:r>
              <a:rPr lang="ko-KR" altLang="en-US" sz="1600" dirty="0"/>
              <a:t>은 </a:t>
            </a:r>
            <a:r>
              <a:rPr lang="en-US" altLang="ko-KR" sz="1600" dirty="0"/>
              <a:t>question.id </a:t>
            </a:r>
            <a:r>
              <a:rPr lang="ko-KR" altLang="en-US" sz="1600" dirty="0"/>
              <a:t>값입니다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이렇게 </a:t>
            </a:r>
            <a:r>
              <a:rPr lang="ko-KR" altLang="en-US" sz="1600" dirty="0" err="1"/>
              <a:t>리디렉션된</a:t>
            </a:r>
            <a:r>
              <a:rPr lang="ko-KR" altLang="en-US" sz="1600" dirty="0"/>
              <a:t> </a:t>
            </a:r>
            <a:r>
              <a:rPr lang="en-US" altLang="ko-KR" sz="1600" dirty="0"/>
              <a:t>URL</a:t>
            </a:r>
            <a:r>
              <a:rPr lang="ko-KR" altLang="en-US" sz="1600" dirty="0"/>
              <a:t>은 최종 페이지를 표시하기 위해 </a:t>
            </a:r>
            <a:r>
              <a:rPr lang="en-US" altLang="ko-KR" sz="1600" dirty="0"/>
              <a:t>'results' </a:t>
            </a:r>
            <a:r>
              <a:rPr lang="ko-KR" altLang="en-US" sz="1600" dirty="0" err="1"/>
              <a:t>뷰를</a:t>
            </a:r>
            <a:r>
              <a:rPr lang="ko-KR" altLang="en-US" sz="1600" dirty="0"/>
              <a:t> 호출합니다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864" y="4077072"/>
            <a:ext cx="5677392" cy="20270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590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설문 투표하기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20552" y="1318524"/>
            <a:ext cx="712879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dirty="0" smtClean="0"/>
              <a:t>vote </a:t>
            </a:r>
            <a:r>
              <a:rPr lang="ko-KR" altLang="en-US" dirty="0" smtClean="0"/>
              <a:t>함수 정의하기 </a:t>
            </a:r>
            <a:r>
              <a:rPr lang="en-US" altLang="ko-KR" dirty="0" smtClean="0"/>
              <a:t>– poll/views.py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969" y="1800199"/>
            <a:ext cx="6309957" cy="45951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0300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설문 투표하기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20552" y="1318524"/>
            <a:ext cx="712879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투표 결과 </a:t>
            </a:r>
            <a:r>
              <a:rPr lang="en-US" altLang="ko-KR" dirty="0" smtClean="0"/>
              <a:t>URL </a:t>
            </a:r>
            <a:r>
              <a:rPr lang="ko-KR" altLang="en-US" dirty="0" err="1" smtClean="0"/>
              <a:t>매핑</a:t>
            </a:r>
            <a:r>
              <a:rPr lang="ko-KR" altLang="en-US" dirty="0" smtClean="0"/>
              <a:t> 추가하기 </a:t>
            </a:r>
            <a:r>
              <a:rPr lang="en-US" altLang="ko-KR" dirty="0" smtClean="0"/>
              <a:t>– poll/urls.py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result </a:t>
            </a:r>
            <a:r>
              <a:rPr lang="ko-KR" altLang="en-US" dirty="0" smtClean="0"/>
              <a:t>함수 정의하기 </a:t>
            </a:r>
            <a:r>
              <a:rPr lang="en-US" altLang="ko-KR" dirty="0" smtClean="0"/>
              <a:t>– poll/views.py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52600" y="1916832"/>
            <a:ext cx="6912768" cy="156966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urlpatterns</a:t>
            </a:r>
            <a:r>
              <a:rPr lang="en-US" altLang="ko-KR" sz="1600" dirty="0"/>
              <a:t> = </a:t>
            </a:r>
            <a:r>
              <a:rPr lang="en-US" altLang="ko-KR" sz="1600" dirty="0" smtClean="0"/>
              <a:t>[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…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path</a:t>
            </a:r>
            <a:r>
              <a:rPr lang="en-US" altLang="ko-KR" sz="1600" b="1" dirty="0">
                <a:solidFill>
                  <a:srgbClr val="C00000"/>
                </a:solidFill>
              </a:rPr>
              <a:t>('&lt;</a:t>
            </a:r>
            <a:r>
              <a:rPr lang="en-US" altLang="ko-KR" sz="1600" b="1" dirty="0" err="1">
                <a:solidFill>
                  <a:srgbClr val="C00000"/>
                </a:solidFill>
              </a:rPr>
              <a:t>int:question_id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&gt;/results/', 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views.results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, </a:t>
            </a:r>
            <a:r>
              <a:rPr lang="en-US" altLang="ko-KR" sz="1600" b="1" dirty="0">
                <a:solidFill>
                  <a:srgbClr val="C00000"/>
                </a:solidFill>
              </a:rPr>
              <a:t>name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=‘results'),</a:t>
            </a:r>
            <a:endParaRPr lang="en-US" altLang="ko-KR" sz="16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]</a:t>
            </a: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4371882"/>
            <a:ext cx="6756215" cy="13137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6884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설문 투표하기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20552" y="1318524"/>
            <a:ext cx="712879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dirty="0" smtClean="0"/>
              <a:t>투표 결과 페이</a:t>
            </a:r>
            <a:r>
              <a:rPr lang="ko-KR" altLang="en-US" dirty="0"/>
              <a:t>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poll/results.html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884" y="1988840"/>
            <a:ext cx="7475868" cy="32235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3571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 </a:t>
            </a:r>
            <a:r>
              <a:rPr lang="en-US" altLang="ko-KR" sz="2400" dirty="0" smtClean="0">
                <a:solidFill>
                  <a:schemeClr val="tx1"/>
                </a:solidFill>
              </a:rPr>
              <a:t>CSRF(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cross-site </a:t>
            </a:r>
            <a:r>
              <a:rPr lang="en-US" altLang="ko-KR" sz="2400" b="1" dirty="0">
                <a:solidFill>
                  <a:schemeClr val="tx1"/>
                </a:solidFill>
              </a:rPr>
              <a:t>request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forgery)</a:t>
            </a:r>
            <a:r>
              <a:rPr lang="ko-KR" altLang="en-US" sz="2400" dirty="0" smtClean="0">
                <a:solidFill>
                  <a:schemeClr val="tx1"/>
                </a:solidFill>
              </a:rPr>
              <a:t> 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2560" y="1196752"/>
            <a:ext cx="4896544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csrf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772816"/>
            <a:ext cx="7679215" cy="46753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391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csrf_token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2560" y="1196752"/>
            <a:ext cx="7632848" cy="10156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csrf_token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</a:t>
            </a:r>
            <a:r>
              <a:rPr lang="en-US" altLang="ko-KR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django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는 </a:t>
            </a:r>
            <a:r>
              <a:rPr lang="en-US" altLang="ko-KR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csrf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공격에 대한 방어로 </a:t>
            </a:r>
            <a:r>
              <a:rPr lang="en-US" altLang="ko-KR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csrf_token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을 발급 체크한다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43" y="2348475"/>
            <a:ext cx="7888470" cy="267910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0856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오류 화면 구현하기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2560" y="1196752"/>
            <a:ext cx="7632848" cy="143116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오류 화면 구현하기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잘못된 주소에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접속했을때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DoesNotExist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오류 화면이 나온다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-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페이지가 존재하지 않음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(404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출력하기 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829" y="2852936"/>
            <a:ext cx="4696765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14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view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8544" y="1196752"/>
            <a:ext cx="8280920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url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매핑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poll/urls.py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52600" y="1724584"/>
            <a:ext cx="7632848" cy="489364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from </a:t>
            </a:r>
            <a:r>
              <a:rPr lang="en-US" altLang="ko-KR" sz="1600" dirty="0" err="1"/>
              <a:t>django.urls</a:t>
            </a:r>
            <a:r>
              <a:rPr lang="en-US" altLang="ko-KR" sz="1600" dirty="0"/>
              <a:t> import path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from poll import views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app_name</a:t>
            </a:r>
            <a:r>
              <a:rPr lang="en-US" altLang="ko-KR" sz="1600" dirty="0"/>
              <a:t> = </a:t>
            </a:r>
            <a:r>
              <a:rPr lang="en-US" altLang="ko-KR" sz="1600" dirty="0" smtClean="0"/>
              <a:t>'poll‘  #</a:t>
            </a:r>
            <a:r>
              <a:rPr lang="ko-KR" altLang="en-US" sz="1600" dirty="0" smtClean="0"/>
              <a:t>네임 스페이스 </a:t>
            </a:r>
            <a:r>
              <a:rPr lang="en-US" altLang="ko-KR" sz="1600" dirty="0" smtClean="0"/>
              <a:t>– </a:t>
            </a:r>
            <a:r>
              <a:rPr lang="en-US" altLang="ko-KR" sz="1600" dirty="0" err="1" smtClean="0"/>
              <a:t>url</a:t>
            </a:r>
            <a:r>
              <a:rPr lang="ko-KR" altLang="en-US" sz="1600" dirty="0" smtClean="0"/>
              <a:t>별칭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소속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urlpatterns</a:t>
            </a:r>
            <a:r>
              <a:rPr lang="en-US" altLang="ko-KR" sz="1600" dirty="0"/>
              <a:t> = [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/polls/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path('', </a:t>
            </a:r>
            <a:r>
              <a:rPr lang="en-US" altLang="ko-KR" sz="1600" dirty="0" err="1"/>
              <a:t>views.index</a:t>
            </a:r>
            <a:r>
              <a:rPr lang="en-US" altLang="ko-KR" sz="1600" dirty="0"/>
              <a:t>, name='index'),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/polls/2/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path('&lt;</a:t>
            </a:r>
            <a:r>
              <a:rPr lang="en-US" altLang="ko-KR" sz="1600" dirty="0" err="1"/>
              <a:t>int:question_id</a:t>
            </a:r>
            <a:r>
              <a:rPr lang="en-US" altLang="ko-KR" sz="1600" dirty="0"/>
              <a:t>&gt;/', </a:t>
            </a:r>
            <a:r>
              <a:rPr lang="en-US" altLang="ko-KR" sz="1600" dirty="0" err="1"/>
              <a:t>views.detail</a:t>
            </a:r>
            <a:r>
              <a:rPr lang="en-US" altLang="ko-KR" sz="1600" dirty="0"/>
              <a:t>, name='detail'),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/polls/2/result</a:t>
            </a:r>
            <a:r>
              <a:rPr lang="en-US" altLang="ko-KR" sz="1600" dirty="0"/>
              <a:t>s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path('&lt;</a:t>
            </a:r>
            <a:r>
              <a:rPr lang="en-US" altLang="ko-KR" sz="1600" dirty="0" err="1"/>
              <a:t>int:question_id</a:t>
            </a:r>
            <a:r>
              <a:rPr lang="en-US" altLang="ko-KR" sz="1600" dirty="0"/>
              <a:t>&gt;/results/', </a:t>
            </a:r>
            <a:r>
              <a:rPr lang="en-US" altLang="ko-KR" sz="1600" dirty="0" err="1"/>
              <a:t>views.results</a:t>
            </a:r>
            <a:r>
              <a:rPr lang="en-US" altLang="ko-KR" sz="1600" dirty="0"/>
              <a:t>, name='results'),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path('&lt;</a:t>
            </a:r>
            <a:r>
              <a:rPr lang="en-US" altLang="ko-KR" sz="1600" dirty="0" err="1"/>
              <a:t>int:question_id</a:t>
            </a:r>
            <a:r>
              <a:rPr lang="en-US" altLang="ko-KR" sz="1600" dirty="0"/>
              <a:t>&gt;/vote/', </a:t>
            </a:r>
            <a:r>
              <a:rPr lang="en-US" altLang="ko-KR" sz="1600" dirty="0" err="1"/>
              <a:t>views.vote</a:t>
            </a:r>
            <a:r>
              <a:rPr lang="en-US" altLang="ko-KR" sz="1600" dirty="0"/>
              <a:t>, name='vote'),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68241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오류 화면 구현하기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2560" y="1196752"/>
            <a:ext cx="7632848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오류 화면 구현하기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14214" y="1705930"/>
            <a:ext cx="641910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solidFill>
                  <a:srgbClr val="C00000"/>
                </a:solidFill>
              </a:rPr>
              <a:t>get_object_or_404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</a:t>
            </a:r>
            <a:r>
              <a:rPr lang="en-US" altLang="ko-KR" dirty="0" smtClean="0"/>
              <a:t>import</a:t>
            </a:r>
            <a:r>
              <a:rPr lang="ko-KR" altLang="en-US" dirty="0" smtClean="0"/>
              <a:t>한다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 smtClean="0"/>
              <a:t>Question.objects.get</a:t>
            </a:r>
            <a:r>
              <a:rPr lang="en-US" altLang="ko-KR" dirty="0" smtClean="0"/>
              <a:t>(id=</a:t>
            </a:r>
            <a:r>
              <a:rPr lang="en-US" altLang="ko-KR" dirty="0" err="1" smtClean="0"/>
              <a:t>question_id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get_object_or_404(Question, </a:t>
            </a:r>
            <a:r>
              <a:rPr lang="en-US" altLang="ko-KR" dirty="0" err="1" smtClean="0"/>
              <a:t>pk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question_id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수정함</a:t>
            </a:r>
            <a:endParaRPr lang="en-US" altLang="ko-KR" dirty="0">
              <a:solidFill>
                <a:srgbClr val="C0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3212975"/>
            <a:ext cx="4915326" cy="199661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6749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poll/view.py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844824"/>
            <a:ext cx="6431838" cy="445808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992560" y="1196752"/>
            <a:ext cx="2376264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view.py 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624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poll/view.py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19" y="1234075"/>
            <a:ext cx="7776864" cy="529675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9996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view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8544" y="1196752"/>
            <a:ext cx="8280920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요청 제어 및 처리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poll/views.py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1" y="1756835"/>
            <a:ext cx="7841660" cy="41303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5261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view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8544" y="1268760"/>
            <a:ext cx="8280920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브라우저 화면 내용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1988840"/>
            <a:ext cx="2697714" cy="73158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879" y="3036458"/>
            <a:ext cx="2865368" cy="7011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150" y="4005064"/>
            <a:ext cx="3612193" cy="8077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024" y="4992283"/>
            <a:ext cx="3162574" cy="73158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3104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view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8544" y="1196752"/>
            <a:ext cx="8280920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질문 목록 보기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poll/views.py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844824"/>
            <a:ext cx="7031680" cy="17281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418" y="3933056"/>
            <a:ext cx="7020862" cy="8689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6941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템플릿으로 질문 목록 페이지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8544" y="1235368"/>
            <a:ext cx="8280920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템플릿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(template)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08584" y="1772816"/>
            <a:ext cx="67687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t</a:t>
            </a:r>
            <a:r>
              <a:rPr lang="en-US" altLang="ko-KR" dirty="0" smtClean="0"/>
              <a:t>emplates </a:t>
            </a:r>
            <a:r>
              <a:rPr lang="ko-KR" altLang="en-US" dirty="0" smtClean="0"/>
              <a:t>디렉터리를 루트 디렉터리 바로 밑에 만든다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t</a:t>
            </a:r>
            <a:r>
              <a:rPr lang="en-US" altLang="ko-KR" dirty="0" smtClean="0"/>
              <a:t>emplates </a:t>
            </a:r>
            <a:r>
              <a:rPr lang="ko-KR" altLang="en-US" dirty="0" smtClean="0"/>
              <a:t>폴더 아래 </a:t>
            </a:r>
            <a:r>
              <a:rPr lang="en-US" altLang="ko-KR" dirty="0" smtClean="0"/>
              <a:t>poll </a:t>
            </a:r>
            <a:r>
              <a:rPr lang="ko-KR" altLang="en-US" dirty="0" smtClean="0"/>
              <a:t>폴더 만들기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dirty="0" smtClean="0"/>
              <a:t>템플릿 디렉터리 위치를 </a:t>
            </a:r>
            <a:r>
              <a:rPr lang="en-US" altLang="ko-KR" dirty="0" smtClean="0"/>
              <a:t>config/settings.py</a:t>
            </a:r>
            <a:r>
              <a:rPr lang="ko-KR" altLang="en-US" dirty="0" smtClean="0"/>
              <a:t>에 등록하기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496616" y="4811668"/>
            <a:ext cx="5760640" cy="156966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TEMPLATES = [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 …...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‘DIRS’: [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BASE_DIR / ‘templates’</a:t>
            </a:r>
            <a:r>
              <a:rPr lang="en-US" altLang="ko-KR" sz="1600" dirty="0" smtClean="0"/>
              <a:t>],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]</a:t>
            </a:r>
            <a:endParaRPr lang="en-US" altLang="ko-KR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1496616" y="2345105"/>
            <a:ext cx="5760640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</a:t>
            </a:r>
            <a:r>
              <a:rPr lang="en-US" altLang="ko-KR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mysite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 C:\projects\polls&gt;mkdir  templates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3864" y="3480976"/>
            <a:ext cx="5760640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</a:t>
            </a:r>
            <a:r>
              <a:rPr lang="en-US" altLang="ko-KR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mysite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 C:\projects\polls\templates&gt;mkdir  poll</a:t>
            </a:r>
          </a:p>
        </p:txBody>
      </p:sp>
    </p:spTree>
    <p:extLst>
      <p:ext uri="{BB962C8B-B14F-4D97-AF65-F5344CB8AC3E}">
        <p14:creationId xmlns:p14="http://schemas.microsoft.com/office/powerpoint/2010/main" val="410003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템플릿으로 질문 목록 페이지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64568" y="1196752"/>
            <a:ext cx="72728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4. </a:t>
            </a:r>
            <a:r>
              <a:rPr lang="ko-KR" altLang="en-US" dirty="0"/>
              <a:t>템플릿 파일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  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경로 </a:t>
            </a:r>
            <a:r>
              <a:rPr lang="en-US" altLang="ko-KR" dirty="0"/>
              <a:t>: </a:t>
            </a:r>
            <a:r>
              <a:rPr lang="en-US" altLang="ko-KR" dirty="0" smtClean="0"/>
              <a:t>C:/projects/polls/templates/poll/index.html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984" y="2141380"/>
            <a:ext cx="1989065" cy="42612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880" y="2120082"/>
            <a:ext cx="4762503" cy="36851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880" y="6257833"/>
            <a:ext cx="2537680" cy="2895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3872880" y="5877272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detail.html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9318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템플릿으로 질문 목록 페이지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64568" y="1336993"/>
            <a:ext cx="727280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en-US" altLang="ko-KR" dirty="0" err="1"/>
              <a:t>t</a:t>
            </a:r>
            <a:r>
              <a:rPr lang="en-US" altLang="ko-KR" dirty="0" err="1" smtClean="0"/>
              <a:t>emplate.render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사용</a:t>
            </a:r>
            <a:r>
              <a:rPr lang="en-US" altLang="ko-KR" dirty="0"/>
              <a:t> </a:t>
            </a:r>
            <a:r>
              <a:rPr lang="en-US" altLang="ko-KR" dirty="0" smtClean="0"/>
              <a:t>– poll/views.py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305" y="2060848"/>
            <a:ext cx="7003387" cy="25300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0496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6329</TotalTime>
  <Words>849</Words>
  <Application>Microsoft Office PowerPoint</Application>
  <PresentationFormat>A4 용지(210x297mm)</PresentationFormat>
  <Paragraphs>201</Paragraphs>
  <Slides>32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Office 테마</vt:lpstr>
      <vt:lpstr>3장. MTV 패턴</vt:lpstr>
      <vt:lpstr>목 차</vt:lpstr>
      <vt:lpstr> url과 view</vt:lpstr>
      <vt:lpstr> url과 view</vt:lpstr>
      <vt:lpstr> url과 view</vt:lpstr>
      <vt:lpstr> url과 view</vt:lpstr>
      <vt:lpstr> 템플릿으로 질문 목록 페이지 만들기</vt:lpstr>
      <vt:lpstr> 템플릿으로 질문 목록 페이지 만들기</vt:lpstr>
      <vt:lpstr> 템플릿으로 질문 목록 페이지 만들기</vt:lpstr>
      <vt:lpstr> 템플릿으로 질문 목록 페이지 만들기</vt:lpstr>
      <vt:lpstr> 템플릿으로 질문 목록 페이지 만들기</vt:lpstr>
      <vt:lpstr> 질문 상세 페이지 만들기</vt:lpstr>
      <vt:lpstr> 질문 상세 페이지 만들기</vt:lpstr>
      <vt:lpstr> 질문 상세 페이지 만들기</vt:lpstr>
      <vt:lpstr> 오류 화면 처리</vt:lpstr>
      <vt:lpstr>  설문 투표하기 </vt:lpstr>
      <vt:lpstr> URL 네임 스페이스 </vt:lpstr>
      <vt:lpstr>  설문 투표하기 </vt:lpstr>
      <vt:lpstr>  설문 투표하기 </vt:lpstr>
      <vt:lpstr>  설문 투표하기 </vt:lpstr>
      <vt:lpstr> 설문 투표하기 </vt:lpstr>
      <vt:lpstr> 설문 투표하기 </vt:lpstr>
      <vt:lpstr> 설문 투표하기 </vt:lpstr>
      <vt:lpstr> 설문 투표하기 </vt:lpstr>
      <vt:lpstr>  설문 투표하기 </vt:lpstr>
      <vt:lpstr>  설문 투표하기 </vt:lpstr>
      <vt:lpstr> CSRF(cross-site request forgery) </vt:lpstr>
      <vt:lpstr> csrf_token</vt:lpstr>
      <vt:lpstr> 오류 화면 구현하기</vt:lpstr>
      <vt:lpstr> 오류 화면 구현하기</vt:lpstr>
      <vt:lpstr> poll/view.py</vt:lpstr>
      <vt:lpstr> poll/view.py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김기용</cp:lastModifiedBy>
  <cp:revision>392</cp:revision>
  <dcterms:created xsi:type="dcterms:W3CDTF">2019-03-04T02:36:55Z</dcterms:created>
  <dcterms:modified xsi:type="dcterms:W3CDTF">2021-10-10T19:38:15Z</dcterms:modified>
</cp:coreProperties>
</file>