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11" r:id="rId3"/>
    <p:sldId id="412" r:id="rId4"/>
    <p:sldId id="413" r:id="rId5"/>
    <p:sldId id="414" r:id="rId6"/>
    <p:sldId id="415" r:id="rId7"/>
    <p:sldId id="369" r:id="rId8"/>
    <p:sldId id="371" r:id="rId9"/>
    <p:sldId id="373" r:id="rId10"/>
    <p:sldId id="375" r:id="rId11"/>
    <p:sldId id="396" r:id="rId12"/>
    <p:sldId id="380" r:id="rId13"/>
    <p:sldId id="397" r:id="rId14"/>
    <p:sldId id="382" r:id="rId15"/>
    <p:sldId id="379" r:id="rId16"/>
    <p:sldId id="387" r:id="rId17"/>
    <p:sldId id="409" r:id="rId18"/>
    <p:sldId id="410" r:id="rId19"/>
    <p:sldId id="408" r:id="rId20"/>
    <p:sldId id="388" r:id="rId21"/>
    <p:sldId id="389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템플릿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 HTML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24744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3" y="1628800"/>
            <a:ext cx="4824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poll/detail.html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302682"/>
            <a:ext cx="6115004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14450"/>
            <a:ext cx="3429297" cy="1905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2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URL </a:t>
            </a:r>
            <a:r>
              <a:rPr lang="ko-KR" altLang="en-US" dirty="0" smtClean="0"/>
              <a:t>네임 스페이스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별칭 사용하기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네임 스페이스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9" y="1688681"/>
            <a:ext cx="8477201" cy="1924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843808"/>
            <a:ext cx="9289032" cy="2634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249144" y="3707740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oll/index.html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/>
          <a:stretch/>
        </p:blipFill>
        <p:spPr>
          <a:xfrm>
            <a:off x="1191939" y="1412776"/>
            <a:ext cx="3980656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830623"/>
            <a:ext cx="3278627" cy="2491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68" y="1802691"/>
            <a:ext cx="3040644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20668" y="4725144"/>
            <a:ext cx="32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선택하지 않은 경우 에러처리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52600" y="1769041"/>
            <a:ext cx="4752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/>
              <a:t>v</a:t>
            </a:r>
            <a:r>
              <a:rPr lang="en-US" altLang="ko-KR" dirty="0" smtClean="0"/>
              <a:t>ote 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poll/urls.py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60" y="1218818"/>
            <a:ext cx="604867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투표하기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48880"/>
            <a:ext cx="5654530" cy="2141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2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투표하기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4752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vote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4" y="1988840"/>
            <a:ext cx="8260796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4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투표 양</a:t>
            </a:r>
            <a:r>
              <a:rPr lang="ko-KR" altLang="en-US" dirty="0"/>
              <a:t>식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poll/detail.html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719729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61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투표 결과 페이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poll/results.html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90940" cy="2469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에러 처리하기 </a:t>
            </a:r>
            <a:r>
              <a:rPr lang="en-US" altLang="ko-KR" dirty="0" smtClean="0"/>
              <a:t>– poll/detail.html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25747"/>
            <a:ext cx="7704488" cy="47476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78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에러 처리하기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826354"/>
            <a:ext cx="7841213" cy="4698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9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0592" y="1196752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csrf_token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이 없는 경우 에러 발생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44" y="1700808"/>
            <a:ext cx="6599492" cy="2011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3" y="4457960"/>
            <a:ext cx="7986453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4" y="5535082"/>
            <a:ext cx="4770534" cy="861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0592" y="3798602"/>
            <a:ext cx="54726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csrf_token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템플릿 태그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템플릿으로 질문 목록 페이지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(templates)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환경 설정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584" y="1772816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디렉터리를 루트 디렉터리 바로 밑에 만든다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폴더 아래 </a:t>
            </a:r>
            <a:r>
              <a:rPr lang="en-US" altLang="ko-KR" dirty="0" smtClean="0"/>
              <a:t>poll </a:t>
            </a:r>
            <a:r>
              <a:rPr lang="ko-KR" altLang="en-US" dirty="0" smtClean="0"/>
              <a:t>폴더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템플릿 디렉터리 위치를 </a:t>
            </a:r>
            <a:r>
              <a:rPr lang="en-US" altLang="ko-KR" dirty="0" smtClean="0"/>
              <a:t>config/settings.py</a:t>
            </a:r>
            <a:r>
              <a:rPr lang="ko-KR" altLang="en-US" dirty="0" smtClean="0"/>
              <a:t>에 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4811668"/>
            <a:ext cx="576064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TEMPLATES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‘DIRS’: [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BASE_DIR / ‘templates’</a:t>
            </a:r>
            <a:r>
              <a:rPr lang="en-US" altLang="ko-KR" sz="1600" dirty="0" smtClean="0"/>
              <a:t>],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96616" y="2345105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\polls&gt;mkdir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864" y="3480976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C:\mypyweb\polls\templates&gt;mkdir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poll</a:t>
            </a:r>
          </a:p>
        </p:txBody>
      </p:sp>
    </p:spTree>
    <p:extLst>
      <p:ext uri="{BB962C8B-B14F-4D97-AF65-F5344CB8AC3E}">
        <p14:creationId xmlns:p14="http://schemas.microsoft.com/office/powerpoint/2010/main" val="22241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CSRF(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cross-site </a:t>
            </a:r>
            <a:r>
              <a:rPr lang="en-US" altLang="ko-KR" sz="2400" b="1" dirty="0">
                <a:solidFill>
                  <a:schemeClr val="tx1"/>
                </a:solidFill>
              </a:rPr>
              <a:t>request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forgery)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679215" cy="4675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82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csrf_token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763284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csrf_token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공격에 대한 방어로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csrf_token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발급 체크한다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3" y="2348475"/>
            <a:ext cx="7888470" cy="26791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1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90826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index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/>
              <a:t>poll/urls.py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4221088"/>
            <a:ext cx="4824536" cy="1835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78" y="1813696"/>
            <a:ext cx="2415749" cy="3574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08584" y="3645024"/>
            <a:ext cx="49685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index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제어 함수 정의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/>
              <a:t>poll/views.py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1813696"/>
            <a:ext cx="3528366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9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340768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index.html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>
                <a:latin typeface="+mn-ea"/>
              </a:rPr>
              <a:t>templates/poll/index.html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84" y="1988840"/>
            <a:ext cx="4016088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63"/>
          <a:stretch/>
        </p:blipFill>
        <p:spPr>
          <a:xfrm>
            <a:off x="5593883" y="3356992"/>
            <a:ext cx="3803745" cy="21185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01" y="1990665"/>
            <a:ext cx="3299746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675609" y="5661247"/>
            <a:ext cx="3640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에러 해결 </a:t>
            </a:r>
            <a:r>
              <a:rPr lang="en-US" altLang="ko-KR" dirty="0" smtClean="0"/>
              <a:t>– config/setting.py</a:t>
            </a:r>
          </a:p>
          <a:p>
            <a:r>
              <a:rPr lang="en-US" altLang="ko-KR" dirty="0" smtClean="0"/>
              <a:t>‘</a:t>
            </a:r>
            <a:r>
              <a:rPr lang="en-US" altLang="ko-KR" dirty="0"/>
              <a:t>DIRS’: [</a:t>
            </a:r>
            <a:r>
              <a:rPr lang="en-US" altLang="ko-KR" b="1" dirty="0">
                <a:solidFill>
                  <a:srgbClr val="C00000"/>
                </a:solidFill>
              </a:rPr>
              <a:t>BASE_DIR / ‘templates’</a:t>
            </a:r>
            <a:r>
              <a:rPr lang="en-US" altLang="ko-KR" dirty="0"/>
              <a:t>],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처리하기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268760"/>
            <a:ext cx="5976664" cy="4646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cart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생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>
                <a:latin typeface="+mn-ea"/>
              </a:rPr>
              <a:t>poll/urls.py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5" y="1844824"/>
            <a:ext cx="3916289" cy="1361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08584" y="3356992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cart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생성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>
                <a:latin typeface="+mn-ea"/>
              </a:rPr>
              <a:t>poll/views.py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5" y="3919855"/>
            <a:ext cx="5113463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8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처리하기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268760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cart.html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+mn-ea"/>
              </a:rPr>
              <a:t>templates/poll/urls.py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09856"/>
            <a:ext cx="3970364" cy="4671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276873"/>
            <a:ext cx="2880320" cy="2183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3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246516"/>
            <a:ext cx="727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index.html </a:t>
            </a:r>
            <a:r>
              <a:rPr lang="ko-KR" altLang="en-US" b="1" dirty="0" smtClean="0"/>
              <a:t>만들기</a:t>
            </a:r>
            <a:r>
              <a:rPr lang="en-US" altLang="ko-KR" b="1" dirty="0" smtClean="0"/>
              <a:t>- templates/poll/index.html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53" y="2088434"/>
            <a:ext cx="4762503" cy="3685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69" y="2060848"/>
            <a:ext cx="3124471" cy="1707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77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24744"/>
            <a:ext cx="4536504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54420"/>
              </p:ext>
            </p:extLst>
          </p:nvPr>
        </p:nvGraphicFramePr>
        <p:xfrm>
          <a:off x="1280592" y="2204864"/>
          <a:ext cx="7920880" cy="4570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item_list</a:t>
                      </a:r>
                      <a:r>
                        <a:rPr lang="en-US" altLang="ko-KR" sz="1800" b="1" dirty="0" smtClean="0"/>
                        <a:t> %}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endif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조건문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for</a:t>
                      </a:r>
                      <a:r>
                        <a:rPr lang="en-US" altLang="ko-KR" sz="1800" b="1" baseline="0" dirty="0" smtClean="0"/>
                        <a:t> item in </a:t>
                      </a:r>
                      <a:r>
                        <a:rPr lang="en-US" altLang="ko-KR" sz="1800" b="1" baseline="0" dirty="0" err="1" smtClean="0"/>
                        <a:t>item_list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endfor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를 반복하며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item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반복문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forloop.counter0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}}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</a:t>
                      </a:r>
                      <a:r>
                        <a:rPr lang="en-US" altLang="ko-KR" sz="1800" b="1" dirty="0" err="1" smtClean="0"/>
                        <a:t>forloop.counter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for </a:t>
                      </a:r>
                      <a:r>
                        <a:rPr lang="ko-KR" altLang="en-US" sz="1800" dirty="0" smtClean="0"/>
                        <a:t>반복문의 인덱스로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부터 시작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0, 1 , 2, 3 …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4608" y="170080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err="1"/>
              <a:t>을</a:t>
            </a:r>
            <a:r>
              <a:rPr lang="ko-KR" altLang="en-US" dirty="0" smtClean="0"/>
              <a:t> 웹에 적용한 언어로 </a:t>
            </a:r>
            <a:r>
              <a:rPr lang="en-US" altLang="ko-KR" b="1" dirty="0" smtClean="0">
                <a:solidFill>
                  <a:srgbClr val="C00000"/>
                </a:solidFill>
              </a:rPr>
              <a:t>{%  %} </a:t>
            </a:r>
            <a:r>
              <a:rPr lang="ko-KR" altLang="en-US" dirty="0" smtClean="0"/>
              <a:t>블록을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0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24744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794" y="1628800"/>
            <a:ext cx="67687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</a:t>
            </a:r>
            <a:r>
              <a:rPr lang="en-US" altLang="ko-KR" dirty="0" smtClean="0"/>
              <a:t>etail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poll/urls.py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detail()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en-US" altLang="ko-KR" dirty="0" smtClean="0"/>
              <a:t>poll/views.py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64834" y="2204864"/>
            <a:ext cx="6336704" cy="16158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path(‘’, </a:t>
            </a:r>
            <a:r>
              <a:rPr lang="en-US" altLang="ko-KR" sz="1600" dirty="0" err="1" smtClean="0"/>
              <a:t>views.index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int:pk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views.detail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),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# 127.0.0.1:8000/poll/1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4" y="4725144"/>
            <a:ext cx="7506351" cy="13107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01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437</Words>
  <Application>Microsoft Office PowerPoint</Application>
  <PresentationFormat>A4 용지(210x297mm)</PresentationFormat>
  <Paragraphs>115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휴먼엑스포</vt:lpstr>
      <vt:lpstr>Arial</vt:lpstr>
      <vt:lpstr>Ebrima</vt:lpstr>
      <vt:lpstr>Wingdings</vt:lpstr>
      <vt:lpstr>Office 테마</vt:lpstr>
      <vt:lpstr>3장. 템플릿 - HTML</vt:lpstr>
      <vt:lpstr> 템플릿으로 질문 목록 페이지 만들기</vt:lpstr>
      <vt:lpstr> index 페이지 만들기</vt:lpstr>
      <vt:lpstr> 템플릿으로 질문 목록 페이지 만들기</vt:lpstr>
      <vt:lpstr> 데이터 처리하기</vt:lpstr>
      <vt:lpstr> 데이터 처리하기</vt:lpstr>
      <vt:lpstr> 템플릿으로 질문 목록 페이지 만들기</vt:lpstr>
      <vt:lpstr> 템플릿으로 질문 목록 페이지 만들기</vt:lpstr>
      <vt:lpstr> 질문 상세 페이지 만들기</vt:lpstr>
      <vt:lpstr> 설문 상세 페이지 만들기</vt:lpstr>
      <vt:lpstr> URL 네임 스페이스 </vt:lpstr>
      <vt:lpstr>  설문 투표하기 </vt:lpstr>
      <vt:lpstr>  설문 투표하기 </vt:lpstr>
      <vt:lpstr> 설문 투표하기 </vt:lpstr>
      <vt:lpstr>  설문 투표하기 </vt:lpstr>
      <vt:lpstr>  설문 투표하기 </vt:lpstr>
      <vt:lpstr>  설문 투표하기 </vt:lpstr>
      <vt:lpstr>  설문 투표하기 </vt:lpstr>
      <vt:lpstr>  설문 투표하기 </vt:lpstr>
      <vt:lpstr> CSRF(cross-site request forgery) </vt:lpstr>
      <vt:lpstr> csrf_token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410</cp:revision>
  <dcterms:created xsi:type="dcterms:W3CDTF">2019-03-04T02:36:55Z</dcterms:created>
  <dcterms:modified xsi:type="dcterms:W3CDTF">2023-06-06T04:05:16Z</dcterms:modified>
</cp:coreProperties>
</file>